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5"/>
  </p:notesMasterIdLst>
  <p:sldIdLst>
    <p:sldId id="256" r:id="rId2"/>
    <p:sldId id="266" r:id="rId3"/>
    <p:sldId id="268" r:id="rId4"/>
    <p:sldId id="269" r:id="rId5"/>
    <p:sldId id="274" r:id="rId6"/>
    <p:sldId id="275" r:id="rId7"/>
    <p:sldId id="276" r:id="rId8"/>
    <p:sldId id="277" r:id="rId9"/>
    <p:sldId id="278" r:id="rId10"/>
    <p:sldId id="270" r:id="rId11"/>
    <p:sldId id="267" r:id="rId12"/>
    <p:sldId id="264" r:id="rId13"/>
    <p:sldId id="26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orient="horz" pos="3680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2" autoAdjust="0"/>
    <p:restoredTop sz="77723" autoAdjust="0"/>
  </p:normalViewPr>
  <p:slideViewPr>
    <p:cSldViewPr snapToGrid="0">
      <p:cViewPr varScale="1">
        <p:scale>
          <a:sx n="88" d="100"/>
          <a:sy n="88" d="100"/>
        </p:scale>
        <p:origin x="1410" y="96"/>
      </p:cViewPr>
      <p:guideLst>
        <p:guide orient="horz" pos="845"/>
        <p:guide pos="415"/>
        <p:guide orient="horz" pos="3680"/>
        <p:guide pos="7265"/>
        <p:guide orient="horz" pos="323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30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0FC4-DEB3-48D7-BB2D-D85B2558F30A}" type="datetimeFigureOut">
              <a:rPr lang="nb-NO" smtClean="0"/>
              <a:t>16.10.2023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F7FB-987D-43D3-B819-6AF933BDA2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77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4F7FB-987D-43D3-B819-6AF933BDA20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74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C9538C-63A1-4F83-9619-501DB2A49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F75D5E-96AE-4CBB-9933-B787FBA19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EA8773-0EFA-4B48-B1A8-A28DE9BE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6889BE-E692-4ED4-AD6A-809B8599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D674C8-D017-4B0E-B146-ABD82073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136FA8-6AAD-4321-BC9B-B6B48B46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53B8209-1679-4B1E-8403-21717BCFA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D76CE8-D3EC-4A32-B83E-8180E8A6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A28A7E-D026-48E8-BE7F-63FD9EFD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AA6E41-F403-4ED4-B8EB-032E2123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9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1913013-F09A-4266-A183-412169E5C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0530E15-1DB4-4474-8B9E-87045AC80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85F45B-4F6A-47E3-8581-F46A0E79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193633-1223-4C39-9072-3E69725D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91746F-33DF-41B4-A7C2-7CF94961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4E6FFD-6E11-4961-95DD-2CAD7148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BAB849-64D2-4D9C-9A7A-03EA51A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9393FB-BCF4-45A0-8B47-680A743F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2D53B8-3268-4D36-8CAD-8F0CE393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AA466D-CF2C-4A99-9A0B-0766F21B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E624D1-7254-41A3-82F4-8A41DC0D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C8A791-E710-4CE9-AEEF-4E592DA9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C428C1-97BD-426E-8706-55F4630B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E2FD45-9CC0-4C41-8565-5061888D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AD18A4-0DB9-4A23-8786-46D8E917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ED4D39-5CBD-428C-9501-9206A45A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CCB660-F9C6-4648-A1D8-743BEA9CA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E1D299-0D81-48A9-B5FC-5E1D6E45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3A7E3EC-6A69-4A70-A387-6025B718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FD8EFB-D9AB-4738-A41A-C9C45101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F3C593-313E-4165-9ACA-84402422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0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8E7C1-AED4-41E9-8590-2E4DC877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3F97AE-351C-4EB0-8896-9E73E546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084255-F3F2-49C4-915A-93ABD64C5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D5400BB-976E-41A8-A298-64B27D705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E50532-276B-4A20-88C4-40FEE53F2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1F725FD-9BD4-4D5B-9D4B-098EE84C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CD2CCD3-CD93-4A07-A472-94840405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CA7D10E-95CC-4971-B300-D019A036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1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C66EC-A97A-4CCC-A1B4-16E65D3B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FC5A15-B3E8-4980-833D-780068A4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DB899B1-B889-4DD6-885A-CB089428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E3A646-DE1D-41EB-AED8-262FA8FD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3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4E70ED3-68EC-4965-9D5E-F881CC72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78AE55-022C-4806-838F-808684A8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E5DFB2-5573-4A37-8229-90A9D25C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0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B40FF-3C2D-43A1-B6E5-E9122C97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2DF5EC-8836-4EE6-854B-7F5DAD63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54124F-280C-4956-BFB1-613C93C16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7622F0B-5DDD-4149-90DC-4B009C16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8F6741-4161-4D63-AFD4-5693A0D9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FADB842-0B12-4B52-AD45-277DE2F0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9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9B4BCE-19D7-4D97-AE64-D829ECC4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588A9DF-D627-448A-837F-3E011EF71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B4A096-26C7-44C7-B8A9-247426C2A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9C82DE9-E3A5-4FA6-83D5-E97CAB03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A9D6FC6-07AB-4F12-8B92-49870776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E6DDBFF-A969-49B7-A736-7A8F4C66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E9CA228-C955-428F-B04A-0FB73AC7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99D67B-544F-46D3-BCF5-4EA4AF25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9DD371-1F44-4BC5-B83F-354B64453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453438-34C0-4EE3-869F-93E34E6EE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C1AC77-5C03-45C0-A81E-96DEAF852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2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F822EC7-3AA0-4546-B656-A0E06F01D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520787"/>
            <a:ext cx="10874375" cy="1837402"/>
          </a:xfrm>
        </p:spPr>
        <p:txBody>
          <a:bodyPr>
            <a:normAutofit/>
          </a:bodyPr>
          <a:lstStyle/>
          <a:p>
            <a:pPr>
              <a:lnSpc>
                <a:spcPts val="6500"/>
              </a:lnSpc>
              <a:spcBef>
                <a:spcPct val="50000"/>
              </a:spcBef>
            </a:pPr>
            <a:r>
              <a:rPr lang="nb-NO" altLang="nb-NO" sz="8000" b="1" dirty="0">
                <a:solidFill>
                  <a:schemeClr val="bg2"/>
                </a:solidFill>
                <a:cs typeface="Arial" panose="020B0604020202020204" pitchFamily="34" charset="0"/>
              </a:rPr>
              <a:t>Velkommen</a:t>
            </a:r>
            <a:endParaRPr lang="nb-NO" sz="7200" dirty="0">
              <a:solidFill>
                <a:schemeClr val="bg2"/>
              </a:solidFill>
            </a:endParaRP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1D0472BD-FA3D-4347-B2F3-C769837E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2622964"/>
            <a:ext cx="7315200" cy="703039"/>
          </a:xfrm>
        </p:spPr>
        <p:txBody>
          <a:bodyPr>
            <a:normAutofit/>
          </a:bodyPr>
          <a:lstStyle/>
          <a:p>
            <a:pPr algn="r">
              <a:lnSpc>
                <a:spcPts val="1000"/>
              </a:lnSpc>
              <a:spcBef>
                <a:spcPct val="50000"/>
              </a:spcBef>
            </a:pPr>
            <a:endParaRPr lang="nb-NO" altLang="nb-NO" i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956D9BE-1107-4E53-B3E3-B842C7845F22}"/>
              </a:ext>
            </a:extLst>
          </p:cNvPr>
          <p:cNvSpPr txBox="1">
            <a:spLocks/>
          </p:cNvSpPr>
          <p:nvPr/>
        </p:nvSpPr>
        <p:spPr bwMode="auto">
          <a:xfrm>
            <a:off x="3621249" y="3918106"/>
            <a:ext cx="4949503" cy="6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nb-NO" sz="1400" spc="300" dirty="0">
                <a:solidFill>
                  <a:schemeClr val="bg2"/>
                </a:solidFill>
                <a:cs typeface="Arial" charset="0"/>
              </a:rPr>
              <a:t>–  RENT VANN TIL FOLK OG FJORD  –</a:t>
            </a:r>
            <a:endParaRPr lang="nb-NO" sz="1400" b="1" spc="300" dirty="0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19D8AC2-15A6-4982-9888-F430CA9CA1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46473" y="4559994"/>
            <a:ext cx="4496671" cy="15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883E926-6B9D-DC13-65B4-2A94C48D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30" y="2017891"/>
            <a:ext cx="1524213" cy="51442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1B0147B-A6B8-EE8C-484C-D530959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63" y="2405693"/>
            <a:ext cx="9644743" cy="4266055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47" y="2057400"/>
            <a:ext cx="4668249" cy="3784600"/>
          </a:xfrm>
        </p:spPr>
        <p:txBody>
          <a:bodyPr/>
          <a:lstStyle/>
          <a:p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Avslutting av skissen.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FCC44EA-8EDF-B6F0-E4B8-285F7CEB5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068" y="2726028"/>
            <a:ext cx="4982270" cy="194337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89F5D617-DED5-5BA2-C531-BD748E6FD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890" y="4259767"/>
            <a:ext cx="154326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47" y="2057400"/>
            <a:ext cx="4668249" cy="3784600"/>
          </a:xfrm>
        </p:spPr>
        <p:txBody>
          <a:bodyPr/>
          <a:lstStyle/>
          <a:p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Oppmålingsfiler og egenprodusert skisse kan legges ved saken.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3C3820F-5474-E173-7637-C20921AD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88" y="1218893"/>
            <a:ext cx="5191850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E5B274-3804-4484-8697-024821F1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65" y="1252415"/>
            <a:ext cx="2802844" cy="4500562"/>
          </a:xfrm>
        </p:spPr>
        <p:txBody>
          <a:bodyPr>
            <a:normAutofit/>
          </a:bodyPr>
          <a:lstStyle/>
          <a:p>
            <a:pPr marL="285750" indent="-285750"/>
            <a:r>
              <a:rPr lang="nb-NO" sz="1400" dirty="0">
                <a:solidFill>
                  <a:schemeClr val="bg2"/>
                </a:solidFill>
                <a:cs typeface="Arial" panose="020B0604020202020204" pitchFamily="34" charset="0"/>
              </a:rPr>
              <a:t>Her kan bilder og andre relevante filer lastes opp.</a:t>
            </a:r>
          </a:p>
          <a:p>
            <a:endParaRPr lang="nb-NO" sz="14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F530DE42-0D74-4E10-92B0-5E9A894B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473984"/>
            <a:ext cx="10870450" cy="59740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bg2"/>
                </a:solidFill>
                <a:cs typeface="Arial" panose="020B0604020202020204" pitchFamily="34" charset="0"/>
              </a:rPr>
              <a:t>3. Vedlegg</a:t>
            </a:r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1BACFD-11FA-4FA7-9382-EFB1ED57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D8DC4936-FF7A-451A-B07F-12E044246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ECE9624-F5EB-4226-9E78-F73DAB16B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569" y="1252415"/>
            <a:ext cx="8471439" cy="42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F822EC7-3AA0-4546-B656-A0E06F01D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343281"/>
            <a:ext cx="10874375" cy="1596613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  <a:spcBef>
                <a:spcPct val="50000"/>
              </a:spcBef>
            </a:pPr>
            <a:r>
              <a:rPr lang="nb-NO" altLang="nb-NO" sz="4000" b="1" dirty="0">
                <a:solidFill>
                  <a:schemeClr val="bg2"/>
                </a:solidFill>
                <a:cs typeface="Arial" panose="020B0604020202020204" pitchFamily="34" charset="0"/>
              </a:rPr>
              <a:t>Takk for oppmerksomheten!</a:t>
            </a:r>
            <a:endParaRPr lang="nb-NO" sz="3600" dirty="0">
              <a:solidFill>
                <a:schemeClr val="bg2"/>
              </a:solidFill>
            </a:endParaRP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956D9BE-1107-4E53-B3E3-B842C7845F22}"/>
              </a:ext>
            </a:extLst>
          </p:cNvPr>
          <p:cNvSpPr txBox="1">
            <a:spLocks/>
          </p:cNvSpPr>
          <p:nvPr/>
        </p:nvSpPr>
        <p:spPr bwMode="auto">
          <a:xfrm>
            <a:off x="3621249" y="3918106"/>
            <a:ext cx="4949503" cy="6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nb-NO" sz="1400" spc="300" dirty="0">
                <a:solidFill>
                  <a:schemeClr val="bg2"/>
                </a:solidFill>
                <a:cs typeface="Arial" charset="0"/>
              </a:rPr>
              <a:t>–  RENT VANN TIL FOLK OG FJORD  –</a:t>
            </a:r>
            <a:endParaRPr lang="nb-NO" sz="1400" b="1" spc="300" dirty="0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19D8AC2-15A6-4982-9888-F430CA9CA1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46473" y="4550369"/>
            <a:ext cx="4496671" cy="15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B95931C-48E9-4835-8B84-8A499BFA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46" y="917576"/>
            <a:ext cx="5987025" cy="548924"/>
          </a:xfrm>
        </p:spPr>
        <p:txBody>
          <a:bodyPr>
            <a:normAutofit/>
          </a:bodyPr>
          <a:lstStyle/>
          <a:p>
            <a:r>
              <a:rPr lang="nb-NO" sz="2800" dirty="0" err="1">
                <a:solidFill>
                  <a:schemeClr val="bg2"/>
                </a:solidFill>
                <a:cs typeface="Arial" panose="020B0604020202020204" pitchFamily="34" charset="0"/>
              </a:rPr>
              <a:t>Opptrettelse</a:t>
            </a:r>
            <a:r>
              <a:rPr lang="nb-NO" sz="2800" dirty="0">
                <a:solidFill>
                  <a:schemeClr val="bg2"/>
                </a:solidFill>
                <a:cs typeface="Arial" panose="020B0604020202020204" pitchFamily="34" charset="0"/>
              </a:rPr>
              <a:t> av sluttdokumentasjon</a:t>
            </a:r>
            <a:endParaRPr lang="nb-NO" sz="2800" dirty="0">
              <a:solidFill>
                <a:schemeClr val="bg2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667" y="3287486"/>
            <a:ext cx="4628361" cy="25545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Arbeid med sluttdokumentasjon kan utføres kontinuerlig under prosjektet.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Det er viktig at alle vesentlige detaljer kommer med slik at skisser blir så riktige som mulig.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Et bilde forteller mer en tusen ord.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16" name="Bilde 15" descr="Et bilde som inneholder tekst&#10;&#10;Automatisk generert beskrivelse">
            <a:extLst>
              <a:ext uri="{FF2B5EF4-FFF2-40B4-BE49-F238E27FC236}">
                <a16:creationId xmlns:a16="http://schemas.microsoft.com/office/drawing/2014/main" id="{B47F45B0-C0FE-34D3-91E0-6FBB84BAA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028" y="1798008"/>
            <a:ext cx="7110306" cy="4239217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9B656795-2AEF-B33B-42AB-3EA01687E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2683"/>
            <a:ext cx="12192000" cy="108585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50A8506C-5A19-C5BC-60A0-3EEAFFE4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36049"/>
            <a:ext cx="12192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B95931C-48E9-4835-8B84-8A499BFA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46" y="917576"/>
            <a:ext cx="4781359" cy="863600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bg2"/>
                </a:solidFill>
                <a:cs typeface="Arial" panose="020B0604020202020204" pitchFamily="34" charset="0"/>
              </a:rPr>
              <a:t>Fiktivt prosjekt.</a:t>
            </a:r>
            <a:endParaRPr lang="nb-NO" sz="2800" dirty="0">
              <a:solidFill>
                <a:schemeClr val="bg2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47" y="2057400"/>
            <a:ext cx="4668249" cy="3784600"/>
          </a:xfrm>
        </p:spPr>
        <p:txBody>
          <a:bodyPr/>
          <a:lstStyle/>
          <a:p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Demonstrasjon av skisse.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EBA61E35-0AA4-671A-370A-6CC6E6D3011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6FF73D51-EF2D-6B4B-AA6F-79706BA2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51" y="-4761"/>
            <a:ext cx="5524928" cy="6858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5F2ADA8-F0F9-476C-A6FD-7F09A00FB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057" y="-4761"/>
            <a:ext cx="5700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E5B274-3804-4484-8697-024821F1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41438"/>
            <a:ext cx="4446225" cy="4373562"/>
          </a:xfrm>
        </p:spPr>
        <p:txBody>
          <a:bodyPr>
            <a:normAutofit/>
          </a:bodyPr>
          <a:lstStyle/>
          <a:p>
            <a:pPr marL="285750" indent="-285750"/>
            <a:r>
              <a:rPr lang="nb-NO" sz="1400" dirty="0">
                <a:solidFill>
                  <a:schemeClr val="bg2"/>
                </a:solidFill>
                <a:cs typeface="Arial" panose="020B0604020202020204" pitchFamily="34" charset="0"/>
              </a:rPr>
              <a:t>Velg objekt som skal tegnes inn i skissen slik</a:t>
            </a:r>
          </a:p>
          <a:p>
            <a:pPr marL="0" indent="0">
              <a:buNone/>
            </a:pPr>
            <a:r>
              <a:rPr lang="nb-NO" sz="1400" dirty="0">
                <a:solidFill>
                  <a:schemeClr val="bg2"/>
                </a:solidFill>
                <a:cs typeface="Arial" panose="020B0604020202020204" pitchFamily="34" charset="0"/>
              </a:rPr>
              <a:t>      den er bygget.</a:t>
            </a:r>
          </a:p>
          <a:p>
            <a:endParaRPr lang="nb-NO" sz="14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F530DE42-0D74-4E10-92B0-5E9A894B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2" y="299327"/>
            <a:ext cx="10870450" cy="59740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chemeClr val="bg2"/>
                </a:solidFill>
                <a:cs typeface="Arial" panose="020B0604020202020204" pitchFamily="34" charset="0"/>
              </a:rPr>
              <a:t>2. Skisse</a:t>
            </a:r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1BACFD-11FA-4FA7-9382-EFB1ED57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D8DC4936-FF7A-451A-B07F-12E044246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D235484-84C7-11DB-CA38-3F126629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038" y="1341438"/>
            <a:ext cx="5182323" cy="325800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6B9E4ED-B9DE-DB2E-8561-10AC39D85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960" y="1341438"/>
            <a:ext cx="6765227" cy="414289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714B0F1-2543-84E0-10AF-3E55AD9B0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168" y="837229"/>
            <a:ext cx="3075031" cy="510637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D0DEFFB-C56B-68A1-5322-968DB26E7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43" y="2318544"/>
            <a:ext cx="43910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411" y="1284514"/>
            <a:ext cx="2334125" cy="3784600"/>
          </a:xfrm>
        </p:spPr>
        <p:txBody>
          <a:bodyPr/>
          <a:lstStyle/>
          <a:p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Kryssmålinger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5CCF692-243E-B06D-FFEB-2B1A4FC47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39" y="1771477"/>
            <a:ext cx="5237002" cy="451892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DCC41CB-70DA-BBBD-0581-DFB235F86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235" y="613519"/>
            <a:ext cx="3361765" cy="5715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695DC41-F07D-758E-7906-4BEFA5E44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441" y="567597"/>
            <a:ext cx="2892504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947" y="1632858"/>
            <a:ext cx="4668249" cy="3784600"/>
          </a:xfrm>
        </p:spPr>
        <p:txBody>
          <a:bodyPr/>
          <a:lstStyle/>
          <a:p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Flytting av ledninger etter at punkter har blitt målsatt.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66620F17-F43C-4E78-72C0-FC5202CBF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14" y="953257"/>
            <a:ext cx="4239217" cy="370574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05190B4-B2A4-E1EA-24B9-306339A0F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810" y="416145"/>
            <a:ext cx="2892504" cy="55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239" y="1431055"/>
            <a:ext cx="2904879" cy="3784600"/>
          </a:xfrm>
        </p:spPr>
        <p:txBody>
          <a:bodyPr/>
          <a:lstStyle/>
          <a:p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Parallellmålinger 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BB09AB2-E5F2-D306-567F-826D3D69C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858" y="633184"/>
            <a:ext cx="5337437" cy="45824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3257000-E3C4-F515-D5C1-AEFE5F06A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849" y="275224"/>
            <a:ext cx="2893094" cy="520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260" y="1692885"/>
            <a:ext cx="4668249" cy="3784600"/>
          </a:xfrm>
        </p:spPr>
        <p:txBody>
          <a:bodyPr/>
          <a:lstStyle/>
          <a:p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Avstandsmålinger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8AB2C3A-4D78-57C3-E3C4-AC7E53E96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599" y="275224"/>
            <a:ext cx="7554141" cy="548342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48EEF1C-0AF1-25C2-E562-8790963F2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309" y="275224"/>
            <a:ext cx="2803266" cy="548667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D34D3EA-A503-0B70-F1F6-FCC1D2A99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48" y="390425"/>
            <a:ext cx="4344006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EEDC1E-75DE-4340-8442-75FAB3B1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48" y="2057400"/>
            <a:ext cx="4168416" cy="3784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Import av </a:t>
            </a:r>
            <a:r>
              <a:rPr lang="nb-NO" sz="1600" dirty="0" err="1">
                <a:solidFill>
                  <a:schemeClr val="bg2"/>
                </a:solidFill>
                <a:cs typeface="Arial" panose="020B0604020202020204" pitchFamily="34" charset="0"/>
              </a:rPr>
              <a:t>kof</a:t>
            </a:r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-fil til skisse.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2"/>
                </a:solidFill>
                <a:cs typeface="Arial" panose="020B0604020202020204" pitchFamily="34" charset="0"/>
              </a:rPr>
              <a:t>Punkt og ledninger kan flyttes for å enkelt å samstemme med målte punkt. 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A224A0-080C-4BAF-B394-FD370030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745" y="5943602"/>
            <a:ext cx="614995" cy="693603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AA727184-A614-40F1-80B4-BAA3D740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5" y="6054057"/>
            <a:ext cx="1453035" cy="54892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897CCAB-0ED4-7171-7B51-7BD9007C7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530" y="1338771"/>
            <a:ext cx="4134427" cy="362000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9D928A8-9066-C7B0-4DB1-A4C40F5E7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30" y="1234696"/>
            <a:ext cx="4324954" cy="271500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EF5A2DB-F42B-57F9-6160-5B271026D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510" y="507671"/>
            <a:ext cx="7087589" cy="459169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4DB22C8-5997-5272-323D-A0FF325D7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025" y="615422"/>
            <a:ext cx="6630325" cy="490606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4238840-7D9D-41FD-105A-1FF9A018C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878" y="507671"/>
            <a:ext cx="4124901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V-PPT-mørk-140122.potx" id="{B479863B-1E5C-408A-B24D-FCAE2F5287E2}" vid="{643D9447-D530-48B8-91FC-50705488E3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BV-PPT-mørk-140122</Template>
  <TotalTime>611</TotalTime>
  <Words>143</Words>
  <Application>Microsoft Office PowerPoint</Application>
  <PresentationFormat>Widescreen</PresentationFormat>
  <Paragraphs>24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Velkommen</vt:lpstr>
      <vt:lpstr>Opptrettelse av sluttdokumentasjon</vt:lpstr>
      <vt:lpstr>Fiktivt prosjekt.</vt:lpstr>
      <vt:lpstr>2. Skisse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3. Vedlegg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Andersen, Tore</dc:creator>
  <cp:lastModifiedBy>Kraft, Tommas</cp:lastModifiedBy>
  <cp:revision>23</cp:revision>
  <dcterms:created xsi:type="dcterms:W3CDTF">2022-01-20T07:03:36Z</dcterms:created>
  <dcterms:modified xsi:type="dcterms:W3CDTF">2023-10-16T13:05:13Z</dcterms:modified>
</cp:coreProperties>
</file>