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embeddedFontLst>
    <p:embeddedFont>
      <p:font typeface="Caveat" panose="020B060402020202020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PT Sans Narrow" panose="020B0506020203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bebdc0d3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fbebdc0d37_2_76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fbebdc0d37_2_76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dirty="0"/>
              <a:t>Samarbeid skole-hjem, Natteravnerne - en viktig dugnad for ungdommen og nærområdet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o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handler om å bry seg om det som skjer i nærmiljøet – skape trygghet, trivsel og tilhørighet for de unge ved å være til stede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dirty="0"/>
              <a:t>Presiseringer fra Etat skole ang. klassekontakene og klasselister. Her har klassekontaktene taushetsplikt og kan kun videreformidle disse til klassekontaktene for bruk opp  mot FAU, ikke videreformidle til andre.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8c0ac1a45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8c0ac1a45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chemeClr val="dk1"/>
                </a:solidFill>
              </a:rPr>
              <a:t>Bente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chemeClr val="dk1"/>
                </a:solidFill>
              </a:rPr>
              <a:t>UDV 10.trinn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chemeClr val="dk1"/>
                </a:solidFill>
              </a:rPr>
              <a:t>Høst: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informasjon og undersøkelser rundt de ulike utdanningsprogrammene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oktober/november: utprøvingsdag vgs. (arrangert av fylkeskommunen)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Fagfilm, animasjoner og informasjonsfilmer om ulike utdanningsprogram og yrker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Individuelt arbeid der de skal fordype seg i ett interessant yrke; aktuelt utdanningsprogram, jobbmuligheter m.m.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Bestille MinID (nødvendig for å søke vgs)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chemeClr val="dk1"/>
                </a:solidFill>
              </a:rPr>
              <a:t>Vinter: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Januar: informasjonskveld på Rå. Videregående skoler i nærområder +  Langhanghaugen informere som sine utdanningsprogram. Obligatorisk for elevene, valgfritt for foresatte. Invitasjon sendes i vigilo.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Januar: foreldremøte med info om vgs, søknadsprosess mm. Invitasjon sendes i vigilo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Ca. 10.januar : Vigo, søkeportalen til offentlig skole, åpner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Januar/februar: innlogging og søknad i vigo + presentasjon av individuell oppgave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</a:rPr>
              <a:t>Januar/februar: mulighet for besøksdager på ønsket vgs. Eleven kan besøke 2 vgs i skoletiden.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o" dirty="0">
                <a:solidFill>
                  <a:schemeClr val="dk1"/>
                </a:solidFill>
                <a:highlight>
                  <a:srgbClr val="FF0000"/>
                </a:highlight>
              </a:rPr>
              <a:t>1.mars: søknadsfrist</a:t>
            </a:r>
            <a:endParaRPr dirty="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8c0ac1a45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8c0ac1a45_1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8c0ac1a45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8c0ac1a45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923360d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923360d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8c0ac1a45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78c0ac1a45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kommer skriv hjem - vente med dette til det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bf9af63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fbf9af63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8c0ac1a45_1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8c0ac1a45_1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bebdc0d3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2fbebdc0d37_2_12:notes"/>
          <p:cNvSpPr txBox="1">
            <a:spLocks noGrp="1"/>
          </p:cNvSpPr>
          <p:nvPr>
            <p:ph type="body" idx="1"/>
          </p:nvPr>
        </p:nvSpPr>
        <p:spPr>
          <a:xfrm>
            <a:off x="685799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8c0ac1a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78c0ac1a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bebdc0d37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fbebdc0d37_2_18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2fbebdc0d37_2_18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bebdc0d37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fbebdc0d37_2_27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2fbebdc0d37_2_27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bebdc0d37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fbebdc0d37_2_34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g2fbebdc0d37_2_34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bebdc0d37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fbebdc0d37_2_40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2fbebdc0d37_2_40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ebdc0d37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fbebdc0d37_2_47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fbebdc0d37_2_47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bebdc0d37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fbebdc0d37_2_55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2fbebdc0d37_2_55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bebdc0d37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779" y="686098"/>
            <a:ext cx="668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fbebdc0d37_2_68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fbebdc0d37_2_68:notes"/>
          <p:cNvSpPr txBox="1">
            <a:spLocks noGrp="1"/>
          </p:cNvSpPr>
          <p:nvPr>
            <p:ph type="sldNum" idx="12"/>
          </p:nvPr>
        </p:nvSpPr>
        <p:spPr>
          <a:xfrm>
            <a:off x="3884621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8" name="Google Shape;18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" name="Google Shape;20;p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au.raskole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natteravneneraadal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0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096425" y="4321175"/>
            <a:ext cx="4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11700" y="324950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no" sz="45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Velkommen til foreldremøte for </a:t>
            </a:r>
            <a:r>
              <a:rPr lang="no"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</a:t>
            </a:r>
            <a:r>
              <a:rPr lang="no" sz="45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 trinn Rå skole</a:t>
            </a:r>
            <a:endParaRPr sz="1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293100" y="944253"/>
            <a:ext cx="8557800" cy="4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Være en positiv samarbeidspartner til skolen for elevenes beste.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Les vigilo-meldinger og svar når du blir bedt om det.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Lese og snakke med eleven om reglene for skole og chromebook/pc. 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Holde seg oppdatert på publisert arbeidsplan, hvor lenken sendes hjem hver 14.dag. 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Dersom en lurer på hva elevene gjør i fagene - gå inn sammen med eleven i de ulike class-rommene. Kontakt aktuell faglærer ved behov.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Møte på foreldremøter og ulike arrangement knyttet til klassen.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Møte forberedt til utviklingssamtalene. Snakk med eleven om deres egenvurdering. 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Melde fravær første dag, og oppdater oss daglig så lenge eleven er borte. 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Holde seg oppdatert om eget barns fravær og evt. forsentkomming.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457200" lvl="0" indent="-31449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" sz="5407">
                <a:latin typeface="Arial"/>
                <a:ea typeface="Arial"/>
                <a:cs typeface="Arial"/>
                <a:sym typeface="Arial"/>
              </a:rPr>
              <a:t>Søke evt. permisjon i god tid.</a:t>
            </a:r>
            <a:endParaRPr sz="540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6607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29031"/>
              <a:buNone/>
            </a:pPr>
            <a:endParaRPr/>
          </a:p>
        </p:txBody>
      </p:sp>
      <p:pic>
        <p:nvPicPr>
          <p:cNvPr id="154" name="Google Shape;154;p2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646650" y="608400"/>
            <a:ext cx="7778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Forventninger til foreldrene:</a:t>
            </a:r>
            <a:endParaRPr sz="2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1397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Skolens fokusområder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11700" y="847175"/>
            <a:ext cx="8520600" cy="4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52"/>
              <a:buNone/>
            </a:pPr>
            <a:r>
              <a:rPr lang="no" sz="2251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Sfk-lm - Sammen for kvalitet, læring og medvirkning</a:t>
            </a:r>
            <a:endParaRPr sz="2251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o">
                <a:solidFill>
                  <a:srgbClr val="000000"/>
                </a:solidFill>
              </a:rPr>
              <a:t>Skolen utvikler systemer og praksiser som sikrer at elevene </a:t>
            </a:r>
            <a:r>
              <a:rPr lang="no" u="sng">
                <a:solidFill>
                  <a:srgbClr val="000000"/>
                </a:solidFill>
              </a:rPr>
              <a:t>medvirker</a:t>
            </a:r>
            <a:r>
              <a:rPr lang="no">
                <a:solidFill>
                  <a:srgbClr val="000000"/>
                </a:solidFill>
              </a:rPr>
              <a:t> og er i </a:t>
            </a:r>
            <a:r>
              <a:rPr lang="no" u="sng">
                <a:solidFill>
                  <a:srgbClr val="000000"/>
                </a:solidFill>
              </a:rPr>
              <a:t>dialog</a:t>
            </a:r>
            <a:r>
              <a:rPr lang="no">
                <a:solidFill>
                  <a:srgbClr val="000000"/>
                </a:solidFill>
              </a:rPr>
              <a:t> om </a:t>
            </a:r>
            <a:r>
              <a:rPr lang="no" u="sng">
                <a:solidFill>
                  <a:srgbClr val="000000"/>
                </a:solidFill>
              </a:rPr>
              <a:t>mestring og motivasjon</a:t>
            </a:r>
            <a:r>
              <a:rPr lang="no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1167"/>
              <a:buNone/>
            </a:pPr>
            <a:r>
              <a:rPr lang="no" sz="2217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Inkluderende praksis</a:t>
            </a:r>
            <a:endParaRPr sz="2217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1167"/>
              <a:buNone/>
            </a:pPr>
            <a:r>
              <a:rPr lang="no" sz="2217">
                <a:solidFill>
                  <a:srgbClr val="22222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Samarbeid mellom UiS, PPT og skolen</a:t>
            </a:r>
            <a:endParaRPr sz="2217">
              <a:solidFill>
                <a:srgbClr val="22222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1219"/>
              <a:buNone/>
            </a:pPr>
            <a:endParaRPr sz="2216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219"/>
              <a:buNone/>
            </a:pPr>
            <a:r>
              <a:rPr lang="no" sz="2216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Dembra</a:t>
            </a:r>
            <a:endParaRPr sz="2216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o" i="1">
                <a:solidFill>
                  <a:srgbClr val="303030"/>
                </a:solidFill>
              </a:rPr>
              <a:t>Demokratisk beredskap mot rasisme og antisemetisme.</a:t>
            </a:r>
            <a:endParaRPr i="1"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o">
                <a:solidFill>
                  <a:srgbClr val="303030"/>
                </a:solidFill>
              </a:rPr>
              <a:t>Handler om inkludering og motvirke utenforskap.</a:t>
            </a:r>
            <a:endParaRPr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818"/>
              <a:buNone/>
            </a:pPr>
            <a:r>
              <a:rPr lang="no" sz="22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Dysleksivennlig skole</a:t>
            </a:r>
            <a:endParaRPr sz="22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rgbClr val="303030"/>
                </a:solidFill>
              </a:rPr>
              <a:t>- skaper et inkluderende og aksepterende miljø. </a:t>
            </a:r>
            <a:endParaRPr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303030"/>
                </a:solidFill>
              </a:rPr>
              <a:t>- har gode systemer og har kompetanse på å finne elever som har vansker.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303030"/>
                </a:solidFill>
              </a:rPr>
              <a:t>- utnytter de mulighetene IKT gir i opplæringen. </a:t>
            </a:r>
            <a:endParaRPr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303030"/>
                </a:solidFill>
              </a:rPr>
              <a:t>- sørger for tilpasset undervisning for elever med dysleksi, dyskalkuli og utviklingsmessige språkforstyrrelser.  </a:t>
            </a:r>
            <a:endParaRPr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311700" y="4372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o" sz="3840"/>
              <a:t>FAU</a:t>
            </a:r>
            <a:endParaRPr sz="3840"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384550" y="913100"/>
            <a:ext cx="85206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925"/>
              <a:buNone/>
            </a:pP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1925"/>
              <a:buNone/>
            </a:pPr>
            <a:r>
              <a:rPr lang="no" sz="5638"/>
              <a:t>Saker til FAU kan meldes på epost: </a:t>
            </a: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1925"/>
              <a:buNone/>
            </a:pPr>
            <a:r>
              <a:rPr lang="no" sz="5638" u="sng">
                <a:solidFill>
                  <a:schemeClr val="hlink"/>
                </a:solidFill>
                <a:hlinkClick r:id="rId3"/>
              </a:rPr>
              <a:t>fau.raskole@gmail.com</a:t>
            </a: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1561"/>
              <a:buFont typeface="Arial"/>
              <a:buNone/>
            </a:pPr>
            <a:r>
              <a:rPr lang="no" sz="9624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Natteravnene</a:t>
            </a:r>
            <a:endParaRPr sz="7824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"/>
              <a:buFont typeface="Arial"/>
              <a:buNone/>
            </a:pPr>
            <a:r>
              <a:rPr lang="no" sz="6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natteravneneraadal@gmail.com</a:t>
            </a:r>
            <a:endParaRPr sz="122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5725" y="3411350"/>
            <a:ext cx="1886576" cy="14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Info fra Rådgiver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UDV-timene: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vil bli kjent med de ulike studiemulighetene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gjennomgang av søkeportalen (vigo)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jobbe med utdanningsprogrammene og aktuelle yrker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Elevsamtaler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elevene vil bli kalt inn til samtale med rådgiver angående søknad til videregående. Foresatte kan også ta kontakt ved behov</a:t>
            </a: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Foreldremøte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 - foreldremøte med informasjon om ulike valgmuligheter, info om søknadsprosessen osv.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Besøk fra vgs</a:t>
            </a:r>
            <a:br>
              <a:rPr lang="no" sz="5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januar/februar inviterer vi videregående skole nærområdet til Rå skole.  </a:t>
            </a:r>
            <a:b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om påmelding kommer senere.</a:t>
            </a: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650" y="351125"/>
            <a:ext cx="2037225" cy="8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600" y="1152425"/>
            <a:ext cx="1805775" cy="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Info fra Rådgiver fortsetter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Utprøving: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velger aktuell studieretning og får besøke en skole som tilbyr den aktuelle studieretningen. </a:t>
            </a:r>
            <a:endParaRPr sz="4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Skolebesøk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Elevene kan besøke 2 videregående skole (privat eller offentlig). Skoler tilbyr også besøkskvelder.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 vgs/offentlig vgs.</a:t>
            </a:r>
            <a:br>
              <a:rPr lang="no"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Dersom eleven ønsker å gå på </a:t>
            </a:r>
            <a:r>
              <a:rPr lang="no" sz="4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privatskole</a:t>
            </a: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søker hen med karakterer etter første termin. Privatskoler har fortløpende inntak og elevene må oppsøke aktuell skole for å søke, som regel via nettsiden deres.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</a:t>
            </a:r>
            <a:r>
              <a:rPr lang="no" sz="4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offentlige skole</a:t>
            </a:r>
            <a:r>
              <a:rPr lang="no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søkes på gjennom søkeportalen vigo.no. Denne åpner i midten av januar og elevene bruker “minId” for å søke. 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Eksamen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311700" y="1066575"/>
            <a:ext cx="8520600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To eksamener: én skriftlig eksamen og én muntlig eksamen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Kunngjøring av trekkfag </a:t>
            </a:r>
            <a:r>
              <a:rPr lang="no" sz="6015" b="1"/>
              <a:t>skriftlig eksamen </a:t>
            </a:r>
            <a:r>
              <a:rPr lang="no" sz="6015"/>
              <a:t>fredag 16. mai kl 09:00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                               </a:t>
            </a: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Tirsdag 20. mai: </a:t>
            </a:r>
            <a:r>
              <a:rPr lang="no" sz="6015" b="1"/>
              <a:t>EKSAMEN Matematikk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                             </a:t>
            </a: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Onsdag 21. mai: </a:t>
            </a:r>
            <a:r>
              <a:rPr lang="no" sz="6015" b="1"/>
              <a:t>EKSAMEN Norsk hovedmål</a:t>
            </a: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Torsdag 22. mai:</a:t>
            </a:r>
            <a:r>
              <a:rPr lang="no" sz="6015" b="1"/>
              <a:t> EKSAMEN Norsk sidemål</a:t>
            </a: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Fredag 23. mai: </a:t>
            </a:r>
            <a:r>
              <a:rPr lang="no" sz="6015" b="1"/>
              <a:t>EKSAMEN Engelsk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15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Muntlig eksamen i juni, 4. juni, 6. juni og 13. june er aktuelle datoer (13. juni er vår hoveddag)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15"/>
              <a:t>Vitnemålsutdeling: 18. og 19. juni</a:t>
            </a:r>
            <a:endParaRPr sz="601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311700" y="1410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Andre viktige datoer: 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311700" y="774050"/>
            <a:ext cx="8520600" cy="4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 b="1">
                <a:solidFill>
                  <a:srgbClr val="222222"/>
                </a:solidFill>
              </a:rPr>
              <a:t>Muntlig prøveeksamen 2. termin: </a:t>
            </a:r>
            <a:endParaRPr sz="17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22222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18.februar + 19.februar: forberedelse  </a:t>
            </a:r>
            <a:endParaRPr sz="1700">
              <a:solidFill>
                <a:srgbClr val="222222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20.februar: gjennomføring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>
                <a:solidFill>
                  <a:srgbClr val="222222"/>
                </a:solidFill>
              </a:rPr>
              <a:t>Det anbefales at ingen tar permisjoner i 2. termin, da det er mange vurderingssituasjoner og mye som skal læres.</a:t>
            </a:r>
            <a:endParaRPr sz="17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Behov for tilrettelegging på eksamen: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Utvidet tid pga allergi, dysleksi …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Tilrettelegging i form av opplesing av tekst, tale til tekst-funksjon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 som har spesielle behov må søke om tilrettelegging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Info om dette kommer i vinter i form av skriv hjem, ta det gjerne opp på utviklingssamtale hvis du lurer på om det gjelder din ungdom.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Skal utjevne forskjeller, ikke være en fordel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Fritak for vurdering med karakter i sidemål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Dette er mulig for de med </a:t>
            </a:r>
            <a:r>
              <a:rPr lang="no" u="sng"/>
              <a:t>store</a:t>
            </a:r>
            <a:r>
              <a:rPr lang="no"/>
              <a:t> utfordringer knyttet til språklæring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ikke tema før etter karakter 1. termin, 10. trinn er satt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diskuter med din kontaktlærer på utviklingssamtalen i februar hvis du mener dette gjelder ditt barn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PPT avgjør hvem som får fritak etter uttalelse fra foresatte og faglærer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Skolehelsetjenesten på 10. trinn</a:t>
            </a:r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Påfylling av 1. klassevaksine (difteri, polio, stivkrampe og kikhoste)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Info-skriv blir sent hjem i Vigilo.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Vaksinering 13. november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Helsesykepleier har “åpen dør” og snakker mye med elever dersom de har behov for det.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333769"/>
            <a:ext cx="8520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949744"/>
            <a:ext cx="8520600" cy="24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25" y="0"/>
            <a:ext cx="75451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Klassevise møter på flg. rom: </a:t>
            </a:r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10A: rom 2 med Cecilie og Anne-Marthe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10B: rom 3 med Alexandra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10C: rom 4 med Annette og Kristin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10D: rom 5 med Runar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10E: rom 6 med Emil og Huayun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1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5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379310"/>
            <a:ext cx="6629401" cy="303058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18600" y="769172"/>
            <a:ext cx="7096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no" sz="3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Laget rundt eleven</a:t>
            </a:r>
            <a:endParaRPr sz="3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8.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9. trinn: (Cathrine H. Jacobsen)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rPr lang="no"/>
              <a:t>Avdelingsleder 10. trinn: Bente L. Høiaas</a:t>
            </a:r>
            <a:endParaRPr/>
          </a:p>
        </p:txBody>
      </p:sp>
      <p:pic>
        <p:nvPicPr>
          <p:cNvPr id="99" name="Google Shape;99;p1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1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5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457200" y="114575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r>
              <a:rPr lang="no" b="1"/>
              <a:t>Rådgivere: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r>
              <a:rPr lang="no"/>
              <a:t>Cathrine H. Jacobsen (10B, 10D og 10E)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77777"/>
              <a:buNone/>
            </a:pPr>
            <a:r>
              <a:rPr lang="no"/>
              <a:t>Frode Stubseid (10A og 10C)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77777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6"/>
              <a:buNone/>
            </a:pPr>
            <a:r>
              <a:rPr lang="no" b="1"/>
              <a:t>Helsesykepleier: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59999"/>
              <a:buNone/>
            </a:pPr>
            <a:r>
              <a:rPr lang="no"/>
              <a:t>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r>
              <a:rPr lang="no" b="1"/>
              <a:t>Miljøveileder: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59999"/>
              <a:buNone/>
            </a:pPr>
            <a:r>
              <a:rPr lang="no"/>
              <a:t>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6"/>
              <a:buNone/>
            </a:pPr>
            <a:r>
              <a:rPr lang="no"/>
              <a:t>Utekontakten er tilstede på skolen i noen storefri og på kveldstid 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endParaRPr/>
          </a:p>
        </p:txBody>
      </p:sp>
      <p:pic>
        <p:nvPicPr>
          <p:cNvPr id="107" name="Google Shape;107;p18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57200" y="10514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Kontaktlærere og faglærere på 9. trinn: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10A: Cecilie og Anne-Marthe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10B: Alexandra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10C: Snorre (Kristin) og Annette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10D: Runar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"/>
              <a:t>10E: Huayun og Emil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114" name="Google Shape;114;p1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1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5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81500" y="1553925"/>
            <a:ext cx="82296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Nye §-henvisninger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Tett oppfølging av fravær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Elevmedvirkning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Elevens beste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Skoleregler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122" name="Google Shape;122;p2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9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03800" y="856413"/>
            <a:ext cx="5397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Ny opplæringslov</a:t>
            </a: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581500" y="1553925"/>
            <a:ext cx="82296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1" name="Google Shape;131;p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1056116" y="42706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778850" y="815663"/>
            <a:ext cx="161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" sz="3200" b="1" i="0" u="none" strike="noStrike" cap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12-</a:t>
            </a:r>
            <a:r>
              <a:rPr lang="no" sz="3200" b="1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932875" y="859313"/>
            <a:ext cx="622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910025" y="1796738"/>
            <a:ext cx="174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488" y="1696219"/>
            <a:ext cx="2466018" cy="24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413025" y="1155338"/>
            <a:ext cx="474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609600" y="1251900"/>
            <a:ext cx="5253300" cy="3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i="1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4000" b="1" i="0" u="none" strike="noStrike" cap="none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Alle elever har rett til et trygt og godt skolemiljø	som	fremmer helse, inkludering,	trivsel og læring.</a:t>
            </a:r>
            <a:endParaRPr sz="4000" b="1" i="0" u="none" strike="noStrike" cap="none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581500" y="1724850"/>
            <a:ext cx="82296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Komme forberedt og presis på skolen.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Delta aktivt i undervisningen.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Gjøre skolearbeidet til rett tid og innenfor frister satt av lærer.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Snakke fint om, til og med, andre. Dette gjelder både fysisk og digitalt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Behandle de du møter i skolehverdagen med respekt.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Følge beskjeder fra de voksne på skolen.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Bare bruke mobiltelefonen når det er avtalt med lærer.</a:t>
            </a:r>
            <a:endParaRPr sz="180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145" name="Google Shape;145;p2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77390"/>
            <a:ext cx="1882378" cy="53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1115616" y="411510"/>
            <a:ext cx="1451100" cy="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778850" y="815663"/>
            <a:ext cx="6400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Forventninger til elevene:</a:t>
            </a: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Elevene skal vise alminnelig god orden og oppførsel</a:t>
            </a:r>
            <a:endParaRPr sz="1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Skjermfremvisning (16:9)</PresentationFormat>
  <Paragraphs>197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Noto Sans Symbols</vt:lpstr>
      <vt:lpstr>Arial</vt:lpstr>
      <vt:lpstr>Calibri</vt:lpstr>
      <vt:lpstr>Open Sans</vt:lpstr>
      <vt:lpstr>PT Sans Narrow</vt:lpstr>
      <vt:lpstr>Caveat</vt:lpstr>
      <vt:lpstr>Comic Sans MS</vt:lpstr>
      <vt:lpstr>Tropic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Skolens fokusområder</vt:lpstr>
      <vt:lpstr>FAU</vt:lpstr>
      <vt:lpstr>Info fra Rådgiver</vt:lpstr>
      <vt:lpstr>Info fra Rådgiver fortsetter</vt:lpstr>
      <vt:lpstr>Eksamen</vt:lpstr>
      <vt:lpstr>Andre viktige datoer: </vt:lpstr>
      <vt:lpstr>Behov for tilrettelegging på eksamen:</vt:lpstr>
      <vt:lpstr>Fritak for vurdering med karakter i sidemål</vt:lpstr>
      <vt:lpstr>Skolehelsetjenesten på 10. trinn</vt:lpstr>
      <vt:lpstr>Klassevise møter på flg. rom: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1</cp:revision>
  <dcterms:modified xsi:type="dcterms:W3CDTF">2024-09-06T08:03:20Z</dcterms:modified>
</cp:coreProperties>
</file>