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5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6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05" r:id="rId5"/>
    <p:sldMasterId id="2147483661" r:id="rId6"/>
    <p:sldMasterId id="2147483673" r:id="rId7"/>
    <p:sldMasterId id="2147483685" r:id="rId8"/>
    <p:sldMasterId id="2147483697" r:id="rId9"/>
    <p:sldMasterId id="2147483718" r:id="rId10"/>
  </p:sldMasterIdLst>
  <p:notesMasterIdLst>
    <p:notesMasterId r:id="rId19"/>
  </p:notesMasterIdLst>
  <p:sldIdLst>
    <p:sldId id="272" r:id="rId11"/>
    <p:sldId id="270" r:id="rId12"/>
    <p:sldId id="286" r:id="rId13"/>
    <p:sldId id="289" r:id="rId14"/>
    <p:sldId id="283" r:id="rId15"/>
    <p:sldId id="287" r:id="rId16"/>
    <p:sldId id="288" r:id="rId17"/>
    <p:sldId id="290" r:id="rId18"/>
  </p:sldIdLst>
  <p:sldSz cx="9144000" cy="5145088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7845"/>
    <a:srgbClr val="F6F6F6"/>
    <a:srgbClr val="DC1E23"/>
    <a:srgbClr val="FFFFFF"/>
    <a:srgbClr val="428527"/>
    <a:srgbClr val="42858B"/>
    <a:srgbClr val="164B81"/>
    <a:srgbClr val="702C80"/>
    <a:srgbClr val="BF9D23"/>
    <a:srgbClr val="B400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39" d="100"/>
          <a:sy n="139" d="100"/>
        </p:scale>
        <p:origin x="11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CBABE-916E-4AAD-B057-5389DC7DF64C}" type="datetimeFigureOut">
              <a:rPr lang="nb-NO" smtClean="0"/>
              <a:t>22.12.2021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A1A9E-9E56-4094-AB2E-3DD200DFCB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2991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A1A9E-9E56-4094-AB2E-3DD200DFCBA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8207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A1A9E-9E56-4094-AB2E-3DD200DFCBAC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401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A1A9E-9E56-4094-AB2E-3DD200DFCBAC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3531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A1A9E-9E56-4094-AB2E-3DD200DFCBAC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4397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A1A9E-9E56-4094-AB2E-3DD200DFCBAC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898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A1A9E-9E56-4094-AB2E-3DD200DFCBAC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112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001600" y="3841200"/>
            <a:ext cx="5137842" cy="20005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ctr">
              <a:defRPr sz="1300" b="0">
                <a:solidFill>
                  <a:schemeClr val="tx1"/>
                </a:solidFill>
                <a:latin typeface="+mj-lt"/>
              </a:defRPr>
            </a:lvl1pPr>
          </a:lstStyle>
          <a:p>
            <a:fld id="{CC918E41-4448-4E79-865F-42013EA6E1CC}" type="datetime1">
              <a:rPr lang="en-GB" smtClean="0"/>
              <a:pPr/>
              <a:t>22/12/2021</a:t>
            </a:fld>
            <a:endParaRPr lang="en-GB" dirty="0"/>
          </a:p>
        </p:txBody>
      </p:sp>
      <p:sp>
        <p:nvSpPr>
          <p:cNvPr id="15" name="Rektangel 14"/>
          <p:cNvSpPr/>
          <p:nvPr userDrawn="1"/>
        </p:nvSpPr>
        <p:spPr>
          <a:xfrm>
            <a:off x="0" y="4864253"/>
            <a:ext cx="9144000" cy="280835"/>
          </a:xfrm>
          <a:prstGeom prst="rect">
            <a:avLst/>
          </a:prstGeom>
          <a:solidFill>
            <a:srgbClr val="DC1E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cap="all" baseline="0" dirty="0">
              <a:solidFill>
                <a:schemeClr val="bg1"/>
              </a:solidFill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70AEADE9-2AC7-4B54-9F7D-F7B9159DF5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885" y="42831"/>
            <a:ext cx="2738230" cy="3723994"/>
          </a:xfrm>
          <a:prstGeom prst="rect">
            <a:avLst/>
          </a:prstGeom>
        </p:spPr>
      </p:pic>
      <p:sp>
        <p:nvSpPr>
          <p:cNvPr id="12" name="Tittel 1"/>
          <p:cNvSpPr>
            <a:spLocks noGrp="1"/>
          </p:cNvSpPr>
          <p:nvPr>
            <p:ph type="ctrTitle" hasCustomPrompt="1"/>
          </p:nvPr>
        </p:nvSpPr>
        <p:spPr>
          <a:xfrm>
            <a:off x="2003079" y="3414493"/>
            <a:ext cx="5137842" cy="221599"/>
          </a:xfrm>
        </p:spPr>
        <p:txBody>
          <a:bodyPr lIns="0" tIns="0" rIns="0" bIns="0" anchor="ctr">
            <a:spAutoFit/>
          </a:bodyPr>
          <a:lstStyle>
            <a:lvl1pPr algn="ctr">
              <a:defRPr sz="160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dirty="0" err="1"/>
              <a:t>Klikk</a:t>
            </a:r>
            <a:r>
              <a:rPr lang="en-GB" dirty="0"/>
              <a:t> for å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tittel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22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23888" y="1282700"/>
            <a:ext cx="7886700" cy="214021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 dirty="0"/>
              <a:t>Klikk for å legge til tittel</a:t>
            </a:r>
            <a:endParaRPr lang="en-GB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623888" y="3443160"/>
            <a:ext cx="7886700" cy="112548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err="1"/>
              <a:t>Klikk</a:t>
            </a:r>
            <a:r>
              <a:rPr lang="en-GB" dirty="0"/>
              <a:t> for å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undertittel</a:t>
            </a:r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20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tittel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 hasCustomPrompt="1"/>
          </p:nvPr>
        </p:nvSpPr>
        <p:spPr>
          <a:xfrm>
            <a:off x="628650" y="1369642"/>
            <a:ext cx="3886200" cy="3042380"/>
          </a:xfrm>
        </p:spPr>
        <p:txBody>
          <a:bodyPr/>
          <a:lstStyle/>
          <a:p>
            <a:pPr lvl="0"/>
            <a:r>
              <a:rPr lang="nb-NO" dirty="0"/>
              <a:t>Klikk for å legge til tekst </a:t>
            </a:r>
          </a:p>
          <a:p>
            <a:pPr lvl="1"/>
            <a:r>
              <a:rPr lang="en-GB" dirty="0"/>
              <a:t>Andre </a:t>
            </a:r>
            <a:r>
              <a:rPr lang="en-GB" dirty="0" err="1"/>
              <a:t>nivå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 hasCustomPrompt="1"/>
          </p:nvPr>
        </p:nvSpPr>
        <p:spPr>
          <a:xfrm>
            <a:off x="4629150" y="1369642"/>
            <a:ext cx="3886200" cy="3042380"/>
          </a:xfrm>
        </p:spPr>
        <p:txBody>
          <a:bodyPr/>
          <a:lstStyle/>
          <a:p>
            <a:pPr lvl="0"/>
            <a:r>
              <a:rPr lang="nb-NO" dirty="0"/>
              <a:t>Klikk for å legge til tekst </a:t>
            </a:r>
          </a:p>
          <a:p>
            <a:pPr lvl="1"/>
            <a:r>
              <a:rPr lang="en-GB" dirty="0"/>
              <a:t>Andre </a:t>
            </a:r>
            <a:r>
              <a:rPr lang="en-GB" dirty="0" err="1"/>
              <a:t>nivå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6789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628650" y="1369642"/>
            <a:ext cx="3886200" cy="601190"/>
          </a:xfrm>
        </p:spPr>
        <p:txBody>
          <a:bodyPr anchor="t">
            <a:noAutofit/>
          </a:bodyPr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dirty="0"/>
              <a:t>Klikk for å legge til tekst 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628650" y="351954"/>
            <a:ext cx="7886700" cy="82810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b-NO" dirty="0"/>
              <a:t>Klikk for å legge til tittel</a:t>
            </a:r>
            <a:endParaRPr lang="en-GB" dirty="0"/>
          </a:p>
        </p:txBody>
      </p:sp>
      <p:sp>
        <p:nvSpPr>
          <p:cNvPr id="11" name="Plassholder for innhold 2"/>
          <p:cNvSpPr>
            <a:spLocks noGrp="1"/>
          </p:cNvSpPr>
          <p:nvPr>
            <p:ph sz="half" idx="13" hasCustomPrompt="1"/>
          </p:nvPr>
        </p:nvSpPr>
        <p:spPr>
          <a:xfrm>
            <a:off x="628650" y="1970832"/>
            <a:ext cx="3886200" cy="2441189"/>
          </a:xfrm>
        </p:spPr>
        <p:txBody>
          <a:bodyPr/>
          <a:lstStyle/>
          <a:p>
            <a:pPr lvl="0"/>
            <a:r>
              <a:rPr lang="nb-NO" dirty="0"/>
              <a:t>Klikk for å legge til tekst </a:t>
            </a:r>
          </a:p>
          <a:p>
            <a:pPr lvl="1"/>
            <a:r>
              <a:rPr lang="en-GB" dirty="0"/>
              <a:t>Andre </a:t>
            </a:r>
            <a:r>
              <a:rPr lang="en-GB" dirty="0" err="1"/>
              <a:t>nivå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</p:txBody>
      </p:sp>
      <p:sp>
        <p:nvSpPr>
          <p:cNvPr id="12" name="Plassholder for tekst 2"/>
          <p:cNvSpPr>
            <a:spLocks noGrp="1"/>
          </p:cNvSpPr>
          <p:nvPr>
            <p:ph type="body" idx="14" hasCustomPrompt="1"/>
          </p:nvPr>
        </p:nvSpPr>
        <p:spPr>
          <a:xfrm>
            <a:off x="4629150" y="1369642"/>
            <a:ext cx="3886200" cy="601190"/>
          </a:xfrm>
        </p:spPr>
        <p:txBody>
          <a:bodyPr anchor="t">
            <a:noAutofit/>
          </a:bodyPr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dirty="0"/>
              <a:t>Klikk for å legge til tekst </a:t>
            </a:r>
          </a:p>
        </p:txBody>
      </p:sp>
      <p:sp>
        <p:nvSpPr>
          <p:cNvPr id="13" name="Plassholder for innhold 2"/>
          <p:cNvSpPr>
            <a:spLocks noGrp="1"/>
          </p:cNvSpPr>
          <p:nvPr>
            <p:ph sz="half" idx="15" hasCustomPrompt="1"/>
          </p:nvPr>
        </p:nvSpPr>
        <p:spPr>
          <a:xfrm>
            <a:off x="4629150" y="1970832"/>
            <a:ext cx="3886200" cy="2441189"/>
          </a:xfrm>
        </p:spPr>
        <p:txBody>
          <a:bodyPr/>
          <a:lstStyle/>
          <a:p>
            <a:pPr lvl="0"/>
            <a:r>
              <a:rPr lang="nb-NO" dirty="0"/>
              <a:t>Klikk for å legge til tekst </a:t>
            </a:r>
          </a:p>
          <a:p>
            <a:pPr lvl="1"/>
            <a:r>
              <a:rPr lang="en-GB" dirty="0"/>
              <a:t>Andre </a:t>
            </a:r>
            <a:r>
              <a:rPr lang="en-GB" dirty="0" err="1"/>
              <a:t>nivå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16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tittel</a:t>
            </a:r>
            <a:endParaRPr lang="en-GB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6915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59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29841" y="343006"/>
            <a:ext cx="2949178" cy="12005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 dirty="0"/>
              <a:t>Klikk for å legge til tittel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3887391" y="740798"/>
            <a:ext cx="4629150" cy="365634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 dirty="0"/>
              <a:t>Klikk for å legge til tekst </a:t>
            </a:r>
          </a:p>
          <a:p>
            <a:pPr lvl="1"/>
            <a:r>
              <a:rPr lang="en-GB" dirty="0"/>
              <a:t>Andre </a:t>
            </a:r>
            <a:r>
              <a:rPr lang="en-GB" dirty="0" err="1"/>
              <a:t>nivå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526"/>
            <a:ext cx="2949178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dirty="0"/>
              <a:t>Klikk for å legge til tekst 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589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29841" y="343006"/>
            <a:ext cx="2949178" cy="12005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 dirty="0"/>
              <a:t>Klikk for å legge til tittel</a:t>
            </a:r>
            <a:endParaRPr lang="en-GB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 hasCustomPrompt="1"/>
          </p:nvPr>
        </p:nvSpPr>
        <p:spPr>
          <a:xfrm>
            <a:off x="3887391" y="740798"/>
            <a:ext cx="4629150" cy="365634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Klikk på ikonet for å legge til et bilde</a:t>
            </a:r>
            <a:endParaRPr lang="en-GB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526"/>
            <a:ext cx="2949178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dirty="0"/>
              <a:t>Klikk for å legge til tekst 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4162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997678" y="1376493"/>
            <a:ext cx="5148643" cy="828104"/>
          </a:xfrm>
        </p:spPr>
        <p:txBody>
          <a:bodyPr anchor="ctr"/>
          <a:lstStyle>
            <a:lvl1pPr algn="ctr">
              <a:defRPr sz="2600"/>
            </a:lvl1pPr>
          </a:lstStyle>
          <a:p>
            <a:r>
              <a:rPr lang="nb-NO" dirty="0"/>
              <a:t>Klikk for å legge til tittel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997678" y="2386299"/>
            <a:ext cx="5148643" cy="828104"/>
          </a:xfrm>
        </p:spPr>
        <p:txBody>
          <a:bodyPr anchor="ctr">
            <a:noAutofit/>
          </a:bodyPr>
          <a:lstStyle>
            <a:lvl1pPr marL="0" indent="0" algn="ctr">
              <a:buNone/>
              <a:defRPr sz="17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dirty="0" err="1"/>
              <a:t>Klikk</a:t>
            </a:r>
            <a:r>
              <a:rPr lang="en-GB" dirty="0"/>
              <a:t> for å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undertittel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5224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tittel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 dirty="0"/>
              <a:t>Klikk for å legge til tekst </a:t>
            </a:r>
          </a:p>
          <a:p>
            <a:pPr lvl="1"/>
            <a:r>
              <a:rPr lang="en-GB" dirty="0"/>
              <a:t>Andre </a:t>
            </a:r>
            <a:r>
              <a:rPr lang="en-GB" dirty="0" err="1"/>
              <a:t>nivå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223963" y="4764987"/>
            <a:ext cx="4891087" cy="138542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457950" y="4764987"/>
            <a:ext cx="2057400" cy="138542"/>
          </a:xfrm>
          <a:prstGeom prst="rect">
            <a:avLst/>
          </a:prstGeom>
        </p:spPr>
        <p:txBody>
          <a:bodyPr/>
          <a:lstStyle/>
          <a:p>
            <a:fld id="{35E025E5-F4E9-4572-B8CF-5901727261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7397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23888" y="1282700"/>
            <a:ext cx="7886700" cy="214021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 dirty="0"/>
              <a:t>Klikk for å legge til tittel</a:t>
            </a:r>
            <a:endParaRPr lang="en-GB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623888" y="3443160"/>
            <a:ext cx="7886700" cy="112548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err="1"/>
              <a:t>Klikk</a:t>
            </a:r>
            <a:r>
              <a:rPr lang="en-GB" dirty="0"/>
              <a:t> for å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undertittel</a:t>
            </a:r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223963" y="4764987"/>
            <a:ext cx="4891087" cy="138542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457950" y="4764987"/>
            <a:ext cx="2057400" cy="138542"/>
          </a:xfrm>
          <a:prstGeom prst="rect">
            <a:avLst/>
          </a:prstGeom>
        </p:spPr>
        <p:txBody>
          <a:bodyPr/>
          <a:lstStyle/>
          <a:p>
            <a:fld id="{35E025E5-F4E9-4572-B8CF-5901727261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3990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, tittel og rød str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BB785D6-56F2-421B-9C6E-0CE161F6B8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5088"/>
          </a:xfrm>
          <a:solidFill>
            <a:srgbClr val="F6F6F6"/>
          </a:solidFill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nb-NO"/>
              <a:t>Klikk på ikonet for å legge til et bilde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B34EC5-FCD0-4DB5-B3AE-6EB23C75DF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tittel </a:t>
            </a:r>
            <a:endParaRPr lang="en-GB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7A3D93F-B7C3-4F5A-B7D9-2F41E51508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4419599"/>
            <a:ext cx="6234113" cy="409576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legge til tekst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0985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tittel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 hasCustomPrompt="1"/>
          </p:nvPr>
        </p:nvSpPr>
        <p:spPr>
          <a:xfrm>
            <a:off x="628650" y="1369642"/>
            <a:ext cx="3886200" cy="3042380"/>
          </a:xfrm>
        </p:spPr>
        <p:txBody>
          <a:bodyPr/>
          <a:lstStyle/>
          <a:p>
            <a:pPr lvl="0"/>
            <a:r>
              <a:rPr lang="nb-NO" dirty="0"/>
              <a:t>Klikk for å legge til tekst </a:t>
            </a:r>
          </a:p>
          <a:p>
            <a:pPr lvl="1"/>
            <a:r>
              <a:rPr lang="en-GB" dirty="0"/>
              <a:t>Andre </a:t>
            </a:r>
            <a:r>
              <a:rPr lang="en-GB" dirty="0" err="1"/>
              <a:t>nivå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 hasCustomPrompt="1"/>
          </p:nvPr>
        </p:nvSpPr>
        <p:spPr>
          <a:xfrm>
            <a:off x="4629150" y="1369642"/>
            <a:ext cx="3886200" cy="3042380"/>
          </a:xfrm>
        </p:spPr>
        <p:txBody>
          <a:bodyPr/>
          <a:lstStyle/>
          <a:p>
            <a:pPr lvl="0"/>
            <a:r>
              <a:rPr lang="nb-NO" dirty="0"/>
              <a:t>Klikk for å legge til tekst </a:t>
            </a:r>
          </a:p>
          <a:p>
            <a:pPr lvl="1"/>
            <a:r>
              <a:rPr lang="en-GB" dirty="0"/>
              <a:t>Andre </a:t>
            </a:r>
            <a:r>
              <a:rPr lang="en-GB" dirty="0" err="1"/>
              <a:t>nivå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1223963" y="4764987"/>
            <a:ext cx="4891087" cy="138542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457950" y="4764987"/>
            <a:ext cx="2057400" cy="138542"/>
          </a:xfrm>
          <a:prstGeom prst="rect">
            <a:avLst/>
          </a:prstGeom>
        </p:spPr>
        <p:txBody>
          <a:bodyPr/>
          <a:lstStyle/>
          <a:p>
            <a:fld id="{35E025E5-F4E9-4572-B8CF-5901727261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3934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628650" y="1369642"/>
            <a:ext cx="3886200" cy="601190"/>
          </a:xfrm>
        </p:spPr>
        <p:txBody>
          <a:bodyPr anchor="t">
            <a:noAutofit/>
          </a:bodyPr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dirty="0"/>
              <a:t>Klikk for å legge til tekst 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1223963" y="4764987"/>
            <a:ext cx="4891087" cy="138542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6457950" y="4764987"/>
            <a:ext cx="2057400" cy="138542"/>
          </a:xfrm>
          <a:prstGeom prst="rect">
            <a:avLst/>
          </a:prstGeom>
        </p:spPr>
        <p:txBody>
          <a:bodyPr/>
          <a:lstStyle/>
          <a:p>
            <a:fld id="{35E025E5-F4E9-4572-B8CF-5901727261F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ssholder for tittel 1"/>
          <p:cNvSpPr>
            <a:spLocks noGrp="1"/>
          </p:cNvSpPr>
          <p:nvPr>
            <p:ph type="title" hasCustomPrompt="1"/>
          </p:nvPr>
        </p:nvSpPr>
        <p:spPr>
          <a:xfrm>
            <a:off x="628650" y="351954"/>
            <a:ext cx="7886700" cy="82810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b-NO" dirty="0"/>
              <a:t>Klikk for å legge til tittel</a:t>
            </a:r>
            <a:endParaRPr lang="en-GB" dirty="0"/>
          </a:p>
        </p:txBody>
      </p:sp>
      <p:sp>
        <p:nvSpPr>
          <p:cNvPr id="11" name="Plassholder for innhold 2"/>
          <p:cNvSpPr>
            <a:spLocks noGrp="1"/>
          </p:cNvSpPr>
          <p:nvPr>
            <p:ph sz="half" idx="13" hasCustomPrompt="1"/>
          </p:nvPr>
        </p:nvSpPr>
        <p:spPr>
          <a:xfrm>
            <a:off x="628650" y="1970832"/>
            <a:ext cx="3886200" cy="2441189"/>
          </a:xfrm>
        </p:spPr>
        <p:txBody>
          <a:bodyPr/>
          <a:lstStyle/>
          <a:p>
            <a:pPr lvl="0"/>
            <a:r>
              <a:rPr lang="nb-NO" dirty="0"/>
              <a:t>Klikk for å legge til tekst </a:t>
            </a:r>
          </a:p>
          <a:p>
            <a:pPr lvl="1"/>
            <a:r>
              <a:rPr lang="en-GB" dirty="0"/>
              <a:t>Andre </a:t>
            </a:r>
            <a:r>
              <a:rPr lang="en-GB" dirty="0" err="1"/>
              <a:t>nivå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</p:txBody>
      </p:sp>
      <p:sp>
        <p:nvSpPr>
          <p:cNvPr id="12" name="Plassholder for tekst 2"/>
          <p:cNvSpPr>
            <a:spLocks noGrp="1"/>
          </p:cNvSpPr>
          <p:nvPr>
            <p:ph type="body" idx="14" hasCustomPrompt="1"/>
          </p:nvPr>
        </p:nvSpPr>
        <p:spPr>
          <a:xfrm>
            <a:off x="4629150" y="1369642"/>
            <a:ext cx="3886200" cy="601190"/>
          </a:xfrm>
        </p:spPr>
        <p:txBody>
          <a:bodyPr anchor="t">
            <a:noAutofit/>
          </a:bodyPr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dirty="0"/>
              <a:t>Klikk for å legge til tekst </a:t>
            </a:r>
          </a:p>
        </p:txBody>
      </p:sp>
      <p:sp>
        <p:nvSpPr>
          <p:cNvPr id="13" name="Plassholder for innhold 2"/>
          <p:cNvSpPr>
            <a:spLocks noGrp="1"/>
          </p:cNvSpPr>
          <p:nvPr>
            <p:ph sz="half" idx="15" hasCustomPrompt="1"/>
          </p:nvPr>
        </p:nvSpPr>
        <p:spPr>
          <a:xfrm>
            <a:off x="4629150" y="1970832"/>
            <a:ext cx="3886200" cy="2441189"/>
          </a:xfrm>
        </p:spPr>
        <p:txBody>
          <a:bodyPr/>
          <a:lstStyle/>
          <a:p>
            <a:pPr lvl="0"/>
            <a:r>
              <a:rPr lang="nb-NO" dirty="0"/>
              <a:t>Klikk for å legge til tekst </a:t>
            </a:r>
          </a:p>
          <a:p>
            <a:pPr lvl="1"/>
            <a:r>
              <a:rPr lang="en-GB" dirty="0"/>
              <a:t>Andre </a:t>
            </a:r>
            <a:r>
              <a:rPr lang="en-GB" dirty="0" err="1"/>
              <a:t>nivå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57881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tittel</a:t>
            </a:r>
            <a:endParaRPr lang="en-GB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1223963" y="4764987"/>
            <a:ext cx="4891087" cy="138542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6457950" y="4764987"/>
            <a:ext cx="2057400" cy="138542"/>
          </a:xfrm>
          <a:prstGeom prst="rect">
            <a:avLst/>
          </a:prstGeom>
        </p:spPr>
        <p:txBody>
          <a:bodyPr/>
          <a:lstStyle/>
          <a:p>
            <a:fld id="{35E025E5-F4E9-4572-B8CF-5901727261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1811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1223963" y="4764987"/>
            <a:ext cx="4891087" cy="138542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457950" y="4764987"/>
            <a:ext cx="2057400" cy="138542"/>
          </a:xfrm>
          <a:prstGeom prst="rect">
            <a:avLst/>
          </a:prstGeom>
        </p:spPr>
        <p:txBody>
          <a:bodyPr/>
          <a:lstStyle/>
          <a:p>
            <a:fld id="{35E025E5-F4E9-4572-B8CF-5901727261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5652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29841" y="343006"/>
            <a:ext cx="2949178" cy="12005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 dirty="0"/>
              <a:t>Klikk for å legge til tittel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3887391" y="740798"/>
            <a:ext cx="4629150" cy="365634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 dirty="0"/>
              <a:t>Klikk for å legge til tekst </a:t>
            </a:r>
          </a:p>
          <a:p>
            <a:pPr lvl="1"/>
            <a:r>
              <a:rPr lang="en-GB" dirty="0"/>
              <a:t>Andre </a:t>
            </a:r>
            <a:r>
              <a:rPr lang="en-GB" dirty="0" err="1"/>
              <a:t>nivå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526"/>
            <a:ext cx="2949178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dirty="0"/>
              <a:t>Klikk for å legge til tekst 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1223963" y="4764987"/>
            <a:ext cx="4891087" cy="138542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457950" y="4764987"/>
            <a:ext cx="2057400" cy="138542"/>
          </a:xfrm>
          <a:prstGeom prst="rect">
            <a:avLst/>
          </a:prstGeom>
        </p:spPr>
        <p:txBody>
          <a:bodyPr/>
          <a:lstStyle/>
          <a:p>
            <a:fld id="{35E025E5-F4E9-4572-B8CF-5901727261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4302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29841" y="343006"/>
            <a:ext cx="2949178" cy="120052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 dirty="0"/>
              <a:t>Klikk for å legge til tittel</a:t>
            </a:r>
            <a:endParaRPr lang="en-GB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 hasCustomPrompt="1"/>
          </p:nvPr>
        </p:nvSpPr>
        <p:spPr>
          <a:xfrm>
            <a:off x="3887391" y="740798"/>
            <a:ext cx="4629150" cy="365634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Klikk på ikonet for å legge til et bilde</a:t>
            </a:r>
            <a:endParaRPr lang="en-GB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526"/>
            <a:ext cx="2949178" cy="285957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dirty="0"/>
              <a:t>Klikk for å legge til tekst 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1223963" y="4764987"/>
            <a:ext cx="4891087" cy="138542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457950" y="4764987"/>
            <a:ext cx="2057400" cy="138542"/>
          </a:xfrm>
          <a:prstGeom prst="rect">
            <a:avLst/>
          </a:prstGeom>
        </p:spPr>
        <p:txBody>
          <a:bodyPr/>
          <a:lstStyle/>
          <a:p>
            <a:fld id="{35E025E5-F4E9-4572-B8CF-5901727261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29125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B2F7C1-0701-4E34-834E-2C1E863CA01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547906"/>
            <a:ext cx="6858000" cy="895258"/>
          </a:xfrm>
        </p:spPr>
        <p:txBody>
          <a:bodyPr anchor="b">
            <a:normAutofit/>
          </a:bodyPr>
          <a:lstStyle>
            <a:lvl1pPr algn="ctr">
              <a:defRPr sz="3200" baseline="0"/>
            </a:lvl1pPr>
          </a:lstStyle>
          <a:p>
            <a:r>
              <a:rPr lang="nb-NO" dirty="0"/>
              <a:t>Klikk for å legge til tittel</a:t>
            </a:r>
            <a:endParaRPr lang="en-GB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CFB1E53-D74D-421B-A3C1-CEBCB570085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2701925"/>
            <a:ext cx="6858000" cy="1243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Klikk</a:t>
            </a:r>
            <a:r>
              <a:rPr lang="en-GB" dirty="0"/>
              <a:t> for å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undertittel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1951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A7F87AE-C0EF-4638-B37B-F266862866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tittel</a:t>
            </a:r>
            <a:endParaRPr lang="en-GB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C4033C8-9B58-4B14-83C0-D85F817B4E27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 dirty="0"/>
              <a:t>Klikk for å legge til tekst </a:t>
            </a:r>
          </a:p>
          <a:p>
            <a:pPr lvl="1"/>
            <a:r>
              <a:rPr lang="en-GB" dirty="0"/>
              <a:t>Andre </a:t>
            </a:r>
            <a:r>
              <a:rPr lang="en-GB" dirty="0" err="1"/>
              <a:t>nivå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38926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219501-E8C5-4429-A099-16C4071157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2085" y="2033824"/>
            <a:ext cx="7886700" cy="993775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 dirty="0"/>
              <a:t>Klikk for å legge til tittel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2762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690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9">
            <a:extLst>
              <a:ext uri="{FF2B5EF4-FFF2-40B4-BE49-F238E27FC236}">
                <a16:creationId xmlns:a16="http://schemas.microsoft.com/office/drawing/2014/main" id="{CBBDFCF7-F532-477F-8A1A-E900E1DC92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5088"/>
          </a:xfrm>
          <a:solidFill>
            <a:srgbClr val="F6F6F6"/>
          </a:solidFill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nb-NO"/>
              <a:t>Klikk på ikonet for å legge til et bilde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FA06A6E-EF01-4423-B229-C83BB34ADB9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-1" y="4412342"/>
            <a:ext cx="9144001" cy="732746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lIns="612000" rIns="468000" anchor="ctr">
            <a:normAutofit/>
          </a:bodyPr>
          <a:lstStyle>
            <a:lvl1pPr marL="0" indent="0" algn="l">
              <a:buNone/>
              <a:defRPr sz="2000" b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dirty="0"/>
              <a:t>Klikk for å legge til tekst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8626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B82C8D37-4918-425E-80D8-DB48955A9F6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2701925"/>
            <a:ext cx="6858000" cy="1243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Klikk</a:t>
            </a:r>
            <a:r>
              <a:rPr lang="en-GB" dirty="0"/>
              <a:t> for å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undertittel</a:t>
            </a:r>
            <a:endParaRPr lang="en-GB" dirty="0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AEA19694-5924-4873-B7D4-E57B3E0F1D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547906"/>
            <a:ext cx="6858000" cy="895258"/>
          </a:xfrm>
        </p:spPr>
        <p:txBody>
          <a:bodyPr anchor="b">
            <a:normAutofit/>
          </a:bodyPr>
          <a:lstStyle>
            <a:lvl1pPr algn="ctr">
              <a:defRPr sz="3200" baseline="0"/>
            </a:lvl1pPr>
          </a:lstStyle>
          <a:p>
            <a:r>
              <a:rPr lang="nb-NO" dirty="0"/>
              <a:t>Klikk for å legge til tittel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1446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CFDD9A-309F-4493-B640-E733A05F57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tittel</a:t>
            </a:r>
            <a:endParaRPr lang="en-GB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5A59FD3-F1A2-4E1B-BE56-65942CA101BA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 dirty="0"/>
              <a:t>Klikk for å legge til tekst </a:t>
            </a:r>
          </a:p>
          <a:p>
            <a:pPr lvl="1"/>
            <a:r>
              <a:rPr lang="en-GB" dirty="0"/>
              <a:t>Andre </a:t>
            </a:r>
            <a:r>
              <a:rPr lang="en-GB" dirty="0" err="1"/>
              <a:t>nivå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6636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>
            <a:extLst>
              <a:ext uri="{FF2B5EF4-FFF2-40B4-BE49-F238E27FC236}">
                <a16:creationId xmlns:a16="http://schemas.microsoft.com/office/drawing/2014/main" id="{01F3766D-0ECF-4B84-8EC4-A175E2B4B5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2085" y="2033824"/>
            <a:ext cx="7886700" cy="993775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 dirty="0"/>
              <a:t>Klikk for å legge til tittel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3069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99611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A29DF0FB-49F5-4403-8367-59FD00F1A04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2701925"/>
            <a:ext cx="6858000" cy="1243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Klikk</a:t>
            </a:r>
            <a:r>
              <a:rPr lang="en-GB" dirty="0"/>
              <a:t> for å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undertittel</a:t>
            </a:r>
            <a:endParaRPr lang="en-GB" dirty="0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0A172CCA-0F69-479C-9C5F-5592071EAD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547906"/>
            <a:ext cx="6858000" cy="895258"/>
          </a:xfrm>
        </p:spPr>
        <p:txBody>
          <a:bodyPr anchor="b">
            <a:normAutofit/>
          </a:bodyPr>
          <a:lstStyle>
            <a:lvl1pPr algn="ctr">
              <a:defRPr sz="3200" baseline="0"/>
            </a:lvl1pPr>
          </a:lstStyle>
          <a:p>
            <a:r>
              <a:rPr lang="nb-NO" dirty="0"/>
              <a:t>Klikk for å legge til tittel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4489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822376-6876-4AB1-B005-58D9947D73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tittel</a:t>
            </a:r>
            <a:endParaRPr lang="en-GB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67C59F9-FC69-46E5-BCBD-004A8B06400B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 dirty="0"/>
              <a:t>Klikk for å legge til tekst </a:t>
            </a:r>
          </a:p>
          <a:p>
            <a:pPr lvl="1"/>
            <a:r>
              <a:rPr lang="en-GB" dirty="0"/>
              <a:t>Andre </a:t>
            </a:r>
            <a:r>
              <a:rPr lang="en-GB" dirty="0" err="1"/>
              <a:t>nivå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788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>
            <a:extLst>
              <a:ext uri="{FF2B5EF4-FFF2-40B4-BE49-F238E27FC236}">
                <a16:creationId xmlns:a16="http://schemas.microsoft.com/office/drawing/2014/main" id="{35D9F06C-0E78-46E9-B911-3AB7C70946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2085" y="2033824"/>
            <a:ext cx="7886700" cy="993775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 dirty="0"/>
              <a:t>Klikk for å legge til tittel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98580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144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7B531ECD-27B0-42FD-B6F4-19322107A36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2701925"/>
            <a:ext cx="6858000" cy="1243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Klikk</a:t>
            </a:r>
            <a:r>
              <a:rPr lang="en-GB" dirty="0"/>
              <a:t> for å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undertittel</a:t>
            </a:r>
            <a:endParaRPr lang="en-GB" dirty="0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0D6B7723-8EA8-4736-AC44-32BBC49201C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547906"/>
            <a:ext cx="6858000" cy="895258"/>
          </a:xfrm>
        </p:spPr>
        <p:txBody>
          <a:bodyPr anchor="b">
            <a:normAutofit/>
          </a:bodyPr>
          <a:lstStyle>
            <a:lvl1pPr algn="ctr">
              <a:defRPr sz="3200" baseline="0"/>
            </a:lvl1pPr>
          </a:lstStyle>
          <a:p>
            <a:r>
              <a:rPr lang="nb-NO" dirty="0"/>
              <a:t>Klikk for å legge til tittel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27504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C3F14A-9F57-4BAA-91BD-ED3585A5C4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tittel</a:t>
            </a:r>
            <a:endParaRPr lang="en-GB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E40007A-FB80-4EC6-9C91-EF337C6867B0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 dirty="0"/>
              <a:t>Klikk for å legge til tekst </a:t>
            </a:r>
          </a:p>
          <a:p>
            <a:pPr lvl="1"/>
            <a:r>
              <a:rPr lang="en-GB" dirty="0"/>
              <a:t>Andre </a:t>
            </a:r>
            <a:r>
              <a:rPr lang="en-GB" dirty="0" err="1"/>
              <a:t>nivå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0123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og tekst sø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9">
            <a:extLst>
              <a:ext uri="{FF2B5EF4-FFF2-40B4-BE49-F238E27FC236}">
                <a16:creationId xmlns:a16="http://schemas.microsoft.com/office/drawing/2014/main" id="{CBBDFCF7-F532-477F-8A1A-E900E1DC92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5088"/>
          </a:xfrm>
          <a:solidFill>
            <a:srgbClr val="F6F6F6"/>
          </a:solidFill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nb-NO"/>
              <a:t>Klikk på ikonet for å legge til et bilde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FA06A6E-EF01-4423-B229-C83BB34ADB9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7201" y="0"/>
            <a:ext cx="3193200" cy="5145088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lIns="612000" rIns="468000" anchor="ctr">
            <a:normAutofit/>
          </a:bodyPr>
          <a:lstStyle>
            <a:lvl1pPr marL="0" indent="0" algn="l">
              <a:buNone/>
              <a:defRPr sz="2000" b="0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dirty="0"/>
              <a:t>Klikk for å legge til tittel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849121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>
            <a:extLst>
              <a:ext uri="{FF2B5EF4-FFF2-40B4-BE49-F238E27FC236}">
                <a16:creationId xmlns:a16="http://schemas.microsoft.com/office/drawing/2014/main" id="{ADD2D91D-893B-41DA-BA6B-30D77705B5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2085" y="2033824"/>
            <a:ext cx="7886700" cy="993775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 dirty="0"/>
              <a:t>Klikk for å legge til tittel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9950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20300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9B6D0-DF38-4155-ADFD-EC5F0396A8C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0" y="0"/>
            <a:ext cx="9144000" cy="5145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Insert content via the menu.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B531ECD-27B0-42FD-B6F4-19322107A36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2701925"/>
            <a:ext cx="6858000" cy="1243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Klikk</a:t>
            </a:r>
            <a:r>
              <a:rPr lang="en-GB" dirty="0"/>
              <a:t> for å </a:t>
            </a:r>
            <a:r>
              <a:rPr lang="en-GB" dirty="0" err="1"/>
              <a:t>legge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undertittel</a:t>
            </a:r>
            <a:endParaRPr lang="en-GB" dirty="0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0D6B7723-8EA8-4736-AC44-32BBC49201C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1547906"/>
            <a:ext cx="6858000" cy="895258"/>
          </a:xfrm>
        </p:spPr>
        <p:txBody>
          <a:bodyPr anchor="b">
            <a:normAutofit/>
          </a:bodyPr>
          <a:lstStyle>
            <a:lvl1pPr algn="ctr">
              <a:defRPr sz="3200" baseline="0"/>
            </a:lvl1pPr>
          </a:lstStyle>
          <a:p>
            <a:r>
              <a:rPr lang="nb-NO" dirty="0"/>
              <a:t>Klikk for å legge til tittel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25486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C3F14A-9F57-4BAA-91BD-ED3585A5C4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tittel</a:t>
            </a:r>
            <a:endParaRPr lang="en-GB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E40007A-FB80-4EC6-9C91-EF337C6867B0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 dirty="0"/>
              <a:t>Klikk for å legge til tekst </a:t>
            </a:r>
          </a:p>
          <a:p>
            <a:pPr lvl="1"/>
            <a:r>
              <a:rPr lang="en-GB" dirty="0"/>
              <a:t>Andre </a:t>
            </a:r>
            <a:r>
              <a:rPr lang="en-GB" dirty="0" err="1"/>
              <a:t>nivå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57307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>
            <a:extLst>
              <a:ext uri="{FF2B5EF4-FFF2-40B4-BE49-F238E27FC236}">
                <a16:creationId xmlns:a16="http://schemas.microsoft.com/office/drawing/2014/main" id="{ADD2D91D-893B-41DA-BA6B-30D77705B5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2085" y="2033824"/>
            <a:ext cx="7886700" cy="993775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 dirty="0"/>
              <a:t>Klikk for å legge til tittel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623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703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997678" y="1376493"/>
            <a:ext cx="5148643" cy="828104"/>
          </a:xfrm>
        </p:spPr>
        <p:txBody>
          <a:bodyPr anchor="ctr"/>
          <a:lstStyle>
            <a:lvl1pPr algn="ctr">
              <a:defRPr sz="2600"/>
            </a:lvl1pPr>
          </a:lstStyle>
          <a:p>
            <a:pPr lvl="0"/>
            <a:r>
              <a:rPr lang="nb-NO" dirty="0"/>
              <a:t>Klikk for å legge til tittel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997678" y="2386299"/>
            <a:ext cx="5148643" cy="828104"/>
          </a:xfrm>
        </p:spPr>
        <p:txBody>
          <a:bodyPr anchor="ctr">
            <a:noAutofit/>
          </a:bodyPr>
          <a:lstStyle>
            <a:lvl1pPr marL="0" indent="0" algn="ctr">
              <a:buNone/>
              <a:defRPr sz="17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nb-NO" dirty="0"/>
              <a:t>Klikk for å legge til undertittel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559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Klikk for å legge til tittel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 dirty="0"/>
              <a:t>Klikk for å legge til tekst</a:t>
            </a:r>
            <a:endParaRPr lang="en-GB" dirty="0"/>
          </a:p>
          <a:p>
            <a:pPr lvl="1"/>
            <a:r>
              <a:rPr lang="en-GB" dirty="0"/>
              <a:t>Andre </a:t>
            </a:r>
            <a:r>
              <a:rPr lang="en-GB" dirty="0" err="1"/>
              <a:t>nivå</a:t>
            </a:r>
            <a:endParaRPr lang="en-GB" dirty="0"/>
          </a:p>
          <a:p>
            <a:pPr lvl="2"/>
            <a:r>
              <a:rPr lang="en-GB" dirty="0" err="1"/>
              <a:t>Tredje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3"/>
            <a:r>
              <a:rPr lang="en-GB" dirty="0" err="1"/>
              <a:t>Fjerde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  <a:p>
            <a:pPr lvl="4"/>
            <a:r>
              <a:rPr lang="en-GB" dirty="0" err="1"/>
              <a:t>Femte</a:t>
            </a:r>
            <a:r>
              <a:rPr lang="en-GB" dirty="0"/>
              <a:t> </a:t>
            </a:r>
            <a:r>
              <a:rPr lang="en-GB" dirty="0" err="1"/>
              <a:t>nivå</a:t>
            </a:r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579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1E1C32F-6395-4279-A4F6-2DFACFC18416}"/>
              </a:ext>
            </a:extLst>
          </p:cNvPr>
          <p:cNvSpPr/>
          <p:nvPr userDrawn="1"/>
        </p:nvSpPr>
        <p:spPr>
          <a:xfrm>
            <a:off x="1" y="0"/>
            <a:ext cx="4572000" cy="51450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28650" y="351954"/>
            <a:ext cx="3316055" cy="828104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28650" y="1369643"/>
            <a:ext cx="3316056" cy="3042700"/>
          </a:xfrm>
        </p:spPr>
        <p:txBody>
          <a:bodyPr/>
          <a:lstStyle/>
          <a:p>
            <a:pPr lvl="0"/>
            <a:r>
              <a:rPr lang="nb-NO" dirty="0"/>
              <a:t>Klikk for å legge til tekst 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3DDC1A92-163C-4D9F-982D-CDC6A6CB078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200649" y="1369643"/>
            <a:ext cx="3314696" cy="3042700"/>
          </a:xfrm>
        </p:spPr>
        <p:txBody>
          <a:bodyPr/>
          <a:lstStyle/>
          <a:p>
            <a:pPr lvl="0"/>
            <a:r>
              <a:rPr lang="nb-NO" dirty="0"/>
              <a:t>Klikk for å legge til tekst 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D5337E2-4B06-4343-A7EC-B372A6E84A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00648" y="351954"/>
            <a:ext cx="3314697" cy="828104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600"/>
            </a:lvl1pPr>
          </a:lstStyle>
          <a:p>
            <a:pPr lvl="0"/>
            <a:r>
              <a:rPr lang="en-US" dirty="0" err="1"/>
              <a:t>Tittel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94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(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1E1C32F-6395-4279-A4F6-2DFACFC18416}"/>
              </a:ext>
            </a:extLst>
          </p:cNvPr>
          <p:cNvSpPr/>
          <p:nvPr userDrawn="1"/>
        </p:nvSpPr>
        <p:spPr>
          <a:xfrm>
            <a:off x="0" y="0"/>
            <a:ext cx="9143999" cy="51450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28650" y="351954"/>
            <a:ext cx="3316055" cy="8281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Tittel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28650" y="1369643"/>
            <a:ext cx="3316056" cy="3042700"/>
          </a:xfrm>
        </p:spPr>
        <p:txBody>
          <a:bodyPr/>
          <a:lstStyle/>
          <a:p>
            <a:pPr lvl="0"/>
            <a:r>
              <a:rPr lang="nb-NO" dirty="0"/>
              <a:t>Klikk for å legge til tekst 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0D55B0A-8301-4F4D-9975-009FB37925B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1" y="0"/>
            <a:ext cx="4572000" cy="5145088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nb-NO"/>
              <a:t>Klikk på ikonet for å legge til et bilde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977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(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025E5-F4E9-4572-B8CF-5901727261FC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3DDC1A92-163C-4D9F-982D-CDC6A6CB078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200649" y="1369643"/>
            <a:ext cx="3314696" cy="3042700"/>
          </a:xfrm>
        </p:spPr>
        <p:txBody>
          <a:bodyPr/>
          <a:lstStyle/>
          <a:p>
            <a:pPr lvl="0"/>
            <a:r>
              <a:rPr lang="nb-NO" dirty="0"/>
              <a:t>Klikk for å legge til tekst 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D5337E2-4B06-4343-A7EC-B372A6E84A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00648" y="351954"/>
            <a:ext cx="3314697" cy="828104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600"/>
            </a:lvl1pPr>
          </a:lstStyle>
          <a:p>
            <a:pPr lvl="0"/>
            <a:r>
              <a:rPr lang="en-US" dirty="0" err="1"/>
              <a:t>Tittel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29213AF-3E16-4606-8C46-1CEC309712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" y="0"/>
            <a:ext cx="4572001" cy="5145088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nb-NO"/>
              <a:t>Klikk på ikonet for å legge til et bilde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021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1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3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41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28650" y="351954"/>
            <a:ext cx="7886700" cy="82810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b-NO" dirty="0"/>
              <a:t>Klikk for å legge til tittel 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8650" y="1369643"/>
            <a:ext cx="7886700" cy="30427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legge til tekst 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223963" y="4764987"/>
            <a:ext cx="4891087" cy="13854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57950" y="4764987"/>
            <a:ext cx="2057400" cy="13854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5E025E5-F4E9-4572-B8CF-5901727261FC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F8987C36-0B8D-4DE1-81E0-4D517AF3C9DF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195" y="4384633"/>
            <a:ext cx="1383908" cy="762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3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716" r:id="rId2"/>
    <p:sldLayoutId id="2147483717" r:id="rId3"/>
    <p:sldLayoutId id="2147483724" r:id="rId4"/>
    <p:sldLayoutId id="2147483649" r:id="rId5"/>
    <p:sldLayoutId id="2147483650" r:id="rId6"/>
    <p:sldLayoutId id="2147483723" r:id="rId7"/>
    <p:sldLayoutId id="2147483725" r:id="rId8"/>
    <p:sldLayoutId id="2147483726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</p:sldLayoutIdLst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500CDAA5-6CB7-40DA-9290-447B55A73D7C}"/>
              </a:ext>
            </a:extLst>
          </p:cNvPr>
          <p:cNvSpPr/>
          <p:nvPr userDrawn="1"/>
        </p:nvSpPr>
        <p:spPr>
          <a:xfrm>
            <a:off x="0" y="4412343"/>
            <a:ext cx="9144000" cy="74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28650" y="351954"/>
            <a:ext cx="7886700" cy="82810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8650" y="1369643"/>
            <a:ext cx="7886700" cy="30427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legge til tekst 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F8987C36-0B8D-4DE1-81E0-4D517AF3C9DF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195" y="4384633"/>
            <a:ext cx="1383908" cy="762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81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</p:sldLayoutIdLst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1E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681A396-20AD-4B45-831C-5AB87B3E9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CFB4BBF-9F37-4753-A27F-F3CB18EA9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legge til tekst 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529215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7" r:id="rId3"/>
    <p:sldLayoutId id="2147483668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02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E69DB7C-60E6-4BFC-9E73-F020656EA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1A59E0C-BAA2-45AE-AE99-E6B77824F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legge til tekst 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5353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9" r:id="rId3"/>
    <p:sldLayoutId id="214748368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64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B99CF020-2FD4-45A8-B471-E94970642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E97E720-B8EB-433E-B396-3FF41FD25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legge til tekst 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580865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91" r:id="rId3"/>
    <p:sldLayoutId id="214748369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178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6D8722A-197D-4F5F-B5FC-4BF2A2C24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414EA90-1F13-4549-AAB3-C6AD4318D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legge til tekst 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17005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3" r:id="rId3"/>
    <p:sldLayoutId id="214748370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6D8722A-197D-4F5F-B5FC-4BF2A2C24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414EA90-1F13-4549-AAB3-C6AD4318D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legge til tekst 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896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2001600" y="3841200"/>
            <a:ext cx="5137842" cy="200055"/>
          </a:xfrm>
        </p:spPr>
        <p:txBody>
          <a:bodyPr/>
          <a:lstStyle/>
          <a:p>
            <a:fld id="{404F54D4-8696-41B3-8696-2C19716F107F}" type="datetime1">
              <a:rPr lang="en-GB" smtClean="0"/>
              <a:pPr/>
              <a:t>22/12/2021</a:t>
            </a:fld>
            <a:endParaRPr lang="en-GB" dirty="0"/>
          </a:p>
        </p:txBody>
      </p:sp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2003079" y="3414493"/>
            <a:ext cx="5137842" cy="221599"/>
          </a:xfrm>
        </p:spPr>
        <p:txBody>
          <a:bodyPr/>
          <a:lstStyle/>
          <a:p>
            <a:r>
              <a:rPr lang="en-GB" dirty="0" err="1"/>
              <a:t>Tittel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813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1417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D62B156-BE40-491B-AE89-E1C39EBB9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4A22A7-1D43-4EF2-89EA-6A879EB35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054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4FCB7-DD2B-4102-86C7-2748AFDEA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225A7-9620-4BF7-8CCC-07AEE27B1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8784FA-0991-401D-B0C6-73F9C0DDC852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DB7BC1-21B4-4A49-A907-5CA527D958B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574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04D9E2-743B-47F4-AC8A-4780F54D1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0F82A51-198D-41D3-9A71-872B77287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979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02EF545-2F1E-46E0-84A2-DBC9822741C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8D75447-4E37-4349-A796-DECC7CC9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3EBAD8-7DD2-4C6B-BF57-35BBF91227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53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0B71E03-6A97-459C-B810-8A721C11F57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9DE3D4-B7C2-4530-A47F-CA38A0AC98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822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F360E21-9715-4599-B934-7123951BF84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A23B99-32B9-4433-B40E-E090365C7A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51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definert 24">
      <a:dk1>
        <a:sysClr val="windowText" lastClr="000000"/>
      </a:dk1>
      <a:lt1>
        <a:sysClr val="window" lastClr="FFFFFF"/>
      </a:lt1>
      <a:dk2>
        <a:srgbClr val="DC1E23"/>
      </a:dk2>
      <a:lt2>
        <a:srgbClr val="F2F2F2"/>
      </a:lt2>
      <a:accent1>
        <a:srgbClr val="DC1E23"/>
      </a:accent1>
      <a:accent2>
        <a:srgbClr val="164B81"/>
      </a:accent2>
      <a:accent3>
        <a:srgbClr val="702C80"/>
      </a:accent3>
      <a:accent4>
        <a:srgbClr val="BF9D23"/>
      </a:accent4>
      <a:accent5>
        <a:srgbClr val="F6EDCE"/>
      </a:accent5>
      <a:accent6>
        <a:srgbClr val="117845"/>
      </a:accent6>
      <a:hlink>
        <a:srgbClr val="164B81"/>
      </a:hlink>
      <a:folHlink>
        <a:srgbClr val="702C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MAL_ENGELSK.potx" id="{FA899120-C615-4350-AD9C-983C44CC8E49}" vid="{F93B7399-24CA-4E8E-AA30-7773ED0B0F85}"/>
    </a:ext>
  </a:extLst>
</a:theme>
</file>

<file path=ppt/theme/theme2.xml><?xml version="1.0" encoding="utf-8"?>
<a:theme xmlns:a="http://schemas.openxmlformats.org/drawingml/2006/main" name="1_Office-tema">
  <a:themeElements>
    <a:clrScheme name="Egendefinert 25">
      <a:dk1>
        <a:sysClr val="windowText" lastClr="000000"/>
      </a:dk1>
      <a:lt1>
        <a:sysClr val="window" lastClr="FFFFFF"/>
      </a:lt1>
      <a:dk2>
        <a:srgbClr val="DC1E23"/>
      </a:dk2>
      <a:lt2>
        <a:srgbClr val="F2F2F2"/>
      </a:lt2>
      <a:accent1>
        <a:srgbClr val="DC1E23"/>
      </a:accent1>
      <a:accent2>
        <a:srgbClr val="164B81"/>
      </a:accent2>
      <a:accent3>
        <a:srgbClr val="702C80"/>
      </a:accent3>
      <a:accent4>
        <a:srgbClr val="BF9D23"/>
      </a:accent4>
      <a:accent5>
        <a:srgbClr val="F6EDCE"/>
      </a:accent5>
      <a:accent6>
        <a:srgbClr val="117845"/>
      </a:accent6>
      <a:hlink>
        <a:srgbClr val="164B81"/>
      </a:hlink>
      <a:folHlink>
        <a:srgbClr val="702C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MAL_ENGELSK.potx" id="{FA899120-C615-4350-AD9C-983C44CC8E49}" vid="{95F91901-C1FB-43CA-8E73-DA64C9C01B0F}"/>
    </a:ext>
  </a:extLst>
</a:theme>
</file>

<file path=ppt/theme/theme3.xml><?xml version="1.0" encoding="utf-8"?>
<a:theme xmlns:a="http://schemas.openxmlformats.org/drawingml/2006/main" name="Red">
  <a:themeElements>
    <a:clrScheme name="Egendefinert 26">
      <a:dk1>
        <a:sysClr val="windowText" lastClr="000000"/>
      </a:dk1>
      <a:lt1>
        <a:sysClr val="window" lastClr="FFFFFF"/>
      </a:lt1>
      <a:dk2>
        <a:srgbClr val="DC1E23"/>
      </a:dk2>
      <a:lt2>
        <a:srgbClr val="FFFFFF"/>
      </a:lt2>
      <a:accent1>
        <a:srgbClr val="DC1E23"/>
      </a:accent1>
      <a:accent2>
        <a:srgbClr val="164B81"/>
      </a:accent2>
      <a:accent3>
        <a:srgbClr val="702C80"/>
      </a:accent3>
      <a:accent4>
        <a:srgbClr val="BF9D23"/>
      </a:accent4>
      <a:accent5>
        <a:srgbClr val="F6EDCE"/>
      </a:accent5>
      <a:accent6>
        <a:srgbClr val="117845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MAL_ENGELSK.potx" id="{FA899120-C615-4350-AD9C-983C44CC8E49}" vid="{38939A8E-1FE3-48ED-92A8-927C80A2B113}"/>
    </a:ext>
  </a:extLst>
</a:theme>
</file>

<file path=ppt/theme/theme4.xml><?xml version="1.0" encoding="utf-8"?>
<a:theme xmlns:a="http://schemas.openxmlformats.org/drawingml/2006/main" name="Purple">
  <a:themeElements>
    <a:clrScheme name="Egendefinert 27">
      <a:dk1>
        <a:sysClr val="windowText" lastClr="000000"/>
      </a:dk1>
      <a:lt1>
        <a:sysClr val="window" lastClr="FFFFFF"/>
      </a:lt1>
      <a:dk2>
        <a:srgbClr val="DC1E23"/>
      </a:dk2>
      <a:lt2>
        <a:srgbClr val="FFFFFF"/>
      </a:lt2>
      <a:accent1>
        <a:srgbClr val="DC1E23"/>
      </a:accent1>
      <a:accent2>
        <a:srgbClr val="164B81"/>
      </a:accent2>
      <a:accent3>
        <a:srgbClr val="702C80"/>
      </a:accent3>
      <a:accent4>
        <a:srgbClr val="BF9D23"/>
      </a:accent4>
      <a:accent5>
        <a:srgbClr val="F6EDCE"/>
      </a:accent5>
      <a:accent6>
        <a:srgbClr val="117845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MAL_ENGELSK.potx" id="{FA899120-C615-4350-AD9C-983C44CC8E49}" vid="{1D6F8BF2-B5D2-4981-BB9F-0A3154D3396A}"/>
    </a:ext>
  </a:extLst>
</a:theme>
</file>

<file path=ppt/theme/theme5.xml><?xml version="1.0" encoding="utf-8"?>
<a:theme xmlns:a="http://schemas.openxmlformats.org/drawingml/2006/main" name="Blue">
  <a:themeElements>
    <a:clrScheme name="Egendefinert 28">
      <a:dk1>
        <a:sysClr val="windowText" lastClr="000000"/>
      </a:dk1>
      <a:lt1>
        <a:sysClr val="window" lastClr="FFFFFF"/>
      </a:lt1>
      <a:dk2>
        <a:srgbClr val="DC1E23"/>
      </a:dk2>
      <a:lt2>
        <a:srgbClr val="FFFFFF"/>
      </a:lt2>
      <a:accent1>
        <a:srgbClr val="DC1E23"/>
      </a:accent1>
      <a:accent2>
        <a:srgbClr val="164B81"/>
      </a:accent2>
      <a:accent3>
        <a:srgbClr val="702C80"/>
      </a:accent3>
      <a:accent4>
        <a:srgbClr val="BF9D23"/>
      </a:accent4>
      <a:accent5>
        <a:srgbClr val="F6EDCE"/>
      </a:accent5>
      <a:accent6>
        <a:srgbClr val="117845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MAL_ENGELSK.potx" id="{FA899120-C615-4350-AD9C-983C44CC8E49}" vid="{1AEA0B9E-DE30-424A-88D7-307E84BA88E7}"/>
    </a:ext>
  </a:extLst>
</a:theme>
</file>

<file path=ppt/theme/theme6.xml><?xml version="1.0" encoding="utf-8"?>
<a:theme xmlns:a="http://schemas.openxmlformats.org/drawingml/2006/main" name="Green">
  <a:themeElements>
    <a:clrScheme name="Egendefinert 29">
      <a:dk1>
        <a:sysClr val="windowText" lastClr="000000"/>
      </a:dk1>
      <a:lt1>
        <a:sysClr val="window" lastClr="FFFFFF"/>
      </a:lt1>
      <a:dk2>
        <a:srgbClr val="DC1E23"/>
      </a:dk2>
      <a:lt2>
        <a:srgbClr val="FFFFFF"/>
      </a:lt2>
      <a:accent1>
        <a:srgbClr val="DC1E23"/>
      </a:accent1>
      <a:accent2>
        <a:srgbClr val="164B81"/>
      </a:accent2>
      <a:accent3>
        <a:srgbClr val="702C80"/>
      </a:accent3>
      <a:accent4>
        <a:srgbClr val="BF9D23"/>
      </a:accent4>
      <a:accent5>
        <a:srgbClr val="F6EDCE"/>
      </a:accent5>
      <a:accent6>
        <a:srgbClr val="117845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MAL_ENGELSK.potx" id="{FA899120-C615-4350-AD9C-983C44CC8E49}" vid="{B98D4973-DCB3-4D2F-9729-2069F61BDFA4}"/>
    </a:ext>
  </a:extLst>
</a:theme>
</file>

<file path=ppt/theme/theme7.xml><?xml version="1.0" encoding="utf-8"?>
<a:theme xmlns:a="http://schemas.openxmlformats.org/drawingml/2006/main" name="1_Green">
  <a:themeElements>
    <a:clrScheme name="Egendefinert 30">
      <a:dk1>
        <a:sysClr val="windowText" lastClr="000000"/>
      </a:dk1>
      <a:lt1>
        <a:sysClr val="window" lastClr="FFFFFF"/>
      </a:lt1>
      <a:dk2>
        <a:srgbClr val="DC1E23"/>
      </a:dk2>
      <a:lt2>
        <a:srgbClr val="FFFFFF"/>
      </a:lt2>
      <a:accent1>
        <a:srgbClr val="DC1E23"/>
      </a:accent1>
      <a:accent2>
        <a:srgbClr val="164B81"/>
      </a:accent2>
      <a:accent3>
        <a:srgbClr val="702C80"/>
      </a:accent3>
      <a:accent4>
        <a:srgbClr val="BF9D23"/>
      </a:accent4>
      <a:accent5>
        <a:srgbClr val="F6EDCE"/>
      </a:accent5>
      <a:accent6>
        <a:srgbClr val="117845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MAL_ENGELSK.potx" id="{FA899120-C615-4350-AD9C-983C44CC8E49}" vid="{82570203-354E-400C-9959-61AC7C9B0ADB}"/>
    </a:ext>
  </a:extLst>
</a:theme>
</file>

<file path=ppt/theme/theme8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82FC97A4EB864EBF6B6ADD443A67CC" ma:contentTypeVersion="11" ma:contentTypeDescription="Opprett et nytt dokument." ma:contentTypeScope="" ma:versionID="1243dad0bdc800c2168160044757ccfa">
  <xsd:schema xmlns:xsd="http://www.w3.org/2001/XMLSchema" xmlns:xs="http://www.w3.org/2001/XMLSchema" xmlns:p="http://schemas.microsoft.com/office/2006/metadata/properties" xmlns:ns2="3b00a67f-9791-437e-b702-303a706ea042" targetNamespace="http://schemas.microsoft.com/office/2006/metadata/properties" ma:root="true" ma:fieldsID="9f2b7ce840c78a2065a44a5a957cc1d0" ns2:_="">
    <xsd:import namespace="3b00a67f-9791-437e-b702-303a706ea0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00a67f-9791-437e-b702-303a706ea0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480D56-2635-4394-A3AA-0048879B9D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8D4B90-F16A-45FC-BAE5-4114A158FE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00a67f-9791-437e-b702-303a706ea0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9BDE265-0E18-4FCF-BB19-9A5B75220CC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PP_MAL_ENGELSK</Template>
  <TotalTime>3</TotalTime>
  <Words>8</Words>
  <Application>Microsoft Office PowerPoint</Application>
  <PresentationFormat>Egendefinert</PresentationFormat>
  <Paragraphs>8</Paragraphs>
  <Slides>8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7</vt:i4>
      </vt:variant>
      <vt:variant>
        <vt:lpstr>Lysbildetitler</vt:lpstr>
      </vt:variant>
      <vt:variant>
        <vt:i4>8</vt:i4>
      </vt:variant>
    </vt:vector>
  </HeadingPairs>
  <TitlesOfParts>
    <vt:vector size="17" baseType="lpstr">
      <vt:lpstr>Arial</vt:lpstr>
      <vt:lpstr>Calibri</vt:lpstr>
      <vt:lpstr>Office-tema</vt:lpstr>
      <vt:lpstr>1_Office-tema</vt:lpstr>
      <vt:lpstr>Red</vt:lpstr>
      <vt:lpstr>Purple</vt:lpstr>
      <vt:lpstr>Blue</vt:lpstr>
      <vt:lpstr>Green</vt:lpstr>
      <vt:lpstr>1_Green</vt:lpstr>
      <vt:lpstr>Tittel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Tittel</dc:title>
  <dc:creator>Loodtz, Ann-Kristin</dc:creator>
  <cp:lastModifiedBy>Loodtz, Ann-Kristin</cp:lastModifiedBy>
  <cp:revision>3</cp:revision>
  <dcterms:created xsi:type="dcterms:W3CDTF">2021-12-13T06:25:40Z</dcterms:created>
  <dcterms:modified xsi:type="dcterms:W3CDTF">2021-12-22T15:45:58Z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0x010100D982FC97A4EB864EBF6B6ADD443A67CC</vt:lpwstr>
  </property>
</Properties>
</file>